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5"/>
  </p:notesMasterIdLst>
  <p:sldIdLst>
    <p:sldId id="256" r:id="rId2"/>
    <p:sldId id="258" r:id="rId3"/>
    <p:sldId id="260" r:id="rId4"/>
    <p:sldId id="257" r:id="rId5"/>
    <p:sldId id="298" r:id="rId6"/>
    <p:sldId id="269" r:id="rId7"/>
    <p:sldId id="261" r:id="rId8"/>
    <p:sldId id="262" r:id="rId9"/>
    <p:sldId id="300" r:id="rId10"/>
    <p:sldId id="299" r:id="rId11"/>
    <p:sldId id="301" r:id="rId12"/>
    <p:sldId id="302" r:id="rId13"/>
    <p:sldId id="259" r:id="rId14"/>
    <p:sldId id="303" r:id="rId15"/>
    <p:sldId id="304" r:id="rId16"/>
    <p:sldId id="305" r:id="rId17"/>
    <p:sldId id="306" r:id="rId18"/>
    <p:sldId id="307" r:id="rId19"/>
    <p:sldId id="308" r:id="rId20"/>
    <p:sldId id="319" r:id="rId21"/>
    <p:sldId id="309" r:id="rId22"/>
    <p:sldId id="326" r:id="rId23"/>
    <p:sldId id="310" r:id="rId24"/>
    <p:sldId id="321" r:id="rId25"/>
    <p:sldId id="311" r:id="rId26"/>
    <p:sldId id="320" r:id="rId27"/>
    <p:sldId id="312" r:id="rId28"/>
    <p:sldId id="322" r:id="rId29"/>
    <p:sldId id="323" r:id="rId30"/>
    <p:sldId id="324" r:id="rId31"/>
    <p:sldId id="313" r:id="rId32"/>
    <p:sldId id="325" r:id="rId33"/>
    <p:sldId id="265" r:id="rId34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6"/>
    </p:embeddedFont>
    <p:embeddedFont>
      <p:font typeface="Maven Pro" pitchFamily="2" charset="77"/>
      <p:regular r:id="rId37"/>
      <p:bold r:id="rId38"/>
    </p:embeddedFont>
    <p:embeddedFont>
      <p:font typeface="Trispace" pitchFamily="2" charset="77"/>
      <p:regular r:id="rId39"/>
      <p:bold r:id="rId40"/>
    </p:embeddedFont>
  </p:embeddedFontLst>
  <p:defaultTextStyle>
    <a:defPPr>
      <a:defRPr lang="en-RO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FDE705-0911-48B1-9332-7D8A9789FD62}">
  <a:tblStyle styleId="{D8FDE705-0911-48B1-9332-7D8A9789FD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526A09-C70B-44C8-91F7-8911FEF3DF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0"/>
    <p:restoredTop sz="94613"/>
  </p:normalViewPr>
  <p:slideViewPr>
    <p:cSldViewPr snapToGrid="0">
      <p:cViewPr>
        <p:scale>
          <a:sx n="162" d="100"/>
          <a:sy n="162" d="100"/>
        </p:scale>
        <p:origin x="3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3;n">
            <a:extLst>
              <a:ext uri="{FF2B5EF4-FFF2-40B4-BE49-F238E27FC236}">
                <a16:creationId xmlns:a16="http://schemas.microsoft.com/office/drawing/2014/main" id="{DB2ECCA8-E31E-8291-1FE7-90DCB5025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Google Shape;4;n">
            <a:extLst>
              <a:ext uri="{FF2B5EF4-FFF2-40B4-BE49-F238E27FC236}">
                <a16:creationId xmlns:a16="http://schemas.microsoft.com/office/drawing/2014/main" id="{97C2EB80-81B6-9CD7-CCFF-6F6A2E46DD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RO" altLang="en-RO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Google Shape;318;p:notes">
            <a:extLst>
              <a:ext uri="{FF2B5EF4-FFF2-40B4-BE49-F238E27FC236}">
                <a16:creationId xmlns:a16="http://schemas.microsoft.com/office/drawing/2014/main" id="{A04189DA-A141-5D65-4394-EBF8F80995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9458" name="Google Shape;319;p:notes">
            <a:extLst>
              <a:ext uri="{FF2B5EF4-FFF2-40B4-BE49-F238E27FC236}">
                <a16:creationId xmlns:a16="http://schemas.microsoft.com/office/drawing/2014/main" id="{52A6052D-EECD-5B5C-5751-A78C9408317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Google Shape;650;g22b5859bcbd_0_17589:notes">
            <a:extLst>
              <a:ext uri="{FF2B5EF4-FFF2-40B4-BE49-F238E27FC236}">
                <a16:creationId xmlns:a16="http://schemas.microsoft.com/office/drawing/2014/main" id="{F28B6291-FF0E-B884-0197-2E65E98663B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7890" name="Google Shape;651;g22b5859bcbd_0_17589:notes">
            <a:extLst>
              <a:ext uri="{FF2B5EF4-FFF2-40B4-BE49-F238E27FC236}">
                <a16:creationId xmlns:a16="http://schemas.microsoft.com/office/drawing/2014/main" id="{B94C29D8-0DD7-0075-2E13-57801545F77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Google Shape;395;g99f2f57a71_0_177:notes">
            <a:extLst>
              <a:ext uri="{FF2B5EF4-FFF2-40B4-BE49-F238E27FC236}">
                <a16:creationId xmlns:a16="http://schemas.microsoft.com/office/drawing/2014/main" id="{0EA7F6D6-F152-B964-1476-EF6EFD51476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1986" name="Google Shape;396;g99f2f57a71_0_177:notes">
            <a:extLst>
              <a:ext uri="{FF2B5EF4-FFF2-40B4-BE49-F238E27FC236}">
                <a16:creationId xmlns:a16="http://schemas.microsoft.com/office/drawing/2014/main" id="{B92DD754-837D-8D4E-1005-B7B44E6E1A6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Google Shape;416;g99f2f57a71_0_207:notes">
            <a:extLst>
              <a:ext uri="{FF2B5EF4-FFF2-40B4-BE49-F238E27FC236}">
                <a16:creationId xmlns:a16="http://schemas.microsoft.com/office/drawing/2014/main" id="{DB088FC5-67E7-C43F-1C2C-E67EDF56EBE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4034" name="Google Shape;417;g99f2f57a71_0_207:notes">
            <a:extLst>
              <a:ext uri="{FF2B5EF4-FFF2-40B4-BE49-F238E27FC236}">
                <a16:creationId xmlns:a16="http://schemas.microsoft.com/office/drawing/2014/main" id="{9FAD09AD-96F1-33B2-0B42-BBC841049DD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Google Shape;416;g99f2f57a71_0_207:notes">
            <a:extLst>
              <a:ext uri="{FF2B5EF4-FFF2-40B4-BE49-F238E27FC236}">
                <a16:creationId xmlns:a16="http://schemas.microsoft.com/office/drawing/2014/main" id="{D247CE0A-0AB7-3535-3240-559B4EEE3F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0178" name="Google Shape;417;g99f2f57a71_0_207:notes">
            <a:extLst>
              <a:ext uri="{FF2B5EF4-FFF2-40B4-BE49-F238E27FC236}">
                <a16:creationId xmlns:a16="http://schemas.microsoft.com/office/drawing/2014/main" id="{432BD912-8916-0606-3926-373C56DFB5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Google Shape;416;g99f2f57a71_0_207:notes">
            <a:extLst>
              <a:ext uri="{FF2B5EF4-FFF2-40B4-BE49-F238E27FC236}">
                <a16:creationId xmlns:a16="http://schemas.microsoft.com/office/drawing/2014/main" id="{1F2288E1-71AB-3DF5-1747-0604A29397B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3250" name="Google Shape;417;g99f2f57a71_0_207:notes">
            <a:extLst>
              <a:ext uri="{FF2B5EF4-FFF2-40B4-BE49-F238E27FC236}">
                <a16:creationId xmlns:a16="http://schemas.microsoft.com/office/drawing/2014/main" id="{6E6510D3-7759-6DD6-50C5-EBAAFB9A0C7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Google Shape;416;g99f2f57a71_0_207:notes">
            <a:extLst>
              <a:ext uri="{FF2B5EF4-FFF2-40B4-BE49-F238E27FC236}">
                <a16:creationId xmlns:a16="http://schemas.microsoft.com/office/drawing/2014/main" id="{4FC4929F-824E-4BE0-7B2C-A34DF2CB853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6322" name="Google Shape;417;g99f2f57a71_0_207:notes">
            <a:extLst>
              <a:ext uri="{FF2B5EF4-FFF2-40B4-BE49-F238E27FC236}">
                <a16:creationId xmlns:a16="http://schemas.microsoft.com/office/drawing/2014/main" id="{A00F828E-0556-457B-AEE4-FBEFA585EA1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Google Shape;416;g99f2f57a71_0_207:notes">
            <a:extLst>
              <a:ext uri="{FF2B5EF4-FFF2-40B4-BE49-F238E27FC236}">
                <a16:creationId xmlns:a16="http://schemas.microsoft.com/office/drawing/2014/main" id="{1119CD21-07F2-A272-0792-1C4F2F50D48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8370" name="Google Shape;417;g99f2f57a71_0_207:notes">
            <a:extLst>
              <a:ext uri="{FF2B5EF4-FFF2-40B4-BE49-F238E27FC236}">
                <a16:creationId xmlns:a16="http://schemas.microsoft.com/office/drawing/2014/main" id="{52078006-991E-D732-0185-289BC28C701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Google Shape;416;g99f2f57a71_0_207:notes">
            <a:extLst>
              <a:ext uri="{FF2B5EF4-FFF2-40B4-BE49-F238E27FC236}">
                <a16:creationId xmlns:a16="http://schemas.microsoft.com/office/drawing/2014/main" id="{740F5EAF-E680-22EC-5F17-934956F7389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61442" name="Google Shape;417;g99f2f57a71_0_207:notes">
            <a:extLst>
              <a:ext uri="{FF2B5EF4-FFF2-40B4-BE49-F238E27FC236}">
                <a16:creationId xmlns:a16="http://schemas.microsoft.com/office/drawing/2014/main" id="{3D2FE7CB-1994-A9BF-303E-E81839DD19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Google Shape;416;g99f2f57a71_0_207:notes">
            <a:extLst>
              <a:ext uri="{FF2B5EF4-FFF2-40B4-BE49-F238E27FC236}">
                <a16:creationId xmlns:a16="http://schemas.microsoft.com/office/drawing/2014/main" id="{C3103078-7051-1DF1-703F-499C045D247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66562" name="Google Shape;417;g99f2f57a71_0_207:notes">
            <a:extLst>
              <a:ext uri="{FF2B5EF4-FFF2-40B4-BE49-F238E27FC236}">
                <a16:creationId xmlns:a16="http://schemas.microsoft.com/office/drawing/2014/main" id="{86C7AA0A-E602-EF94-3933-5583FC32662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Google Shape;558;gcc98d9fb70_8_1:notes">
            <a:extLst>
              <a:ext uri="{FF2B5EF4-FFF2-40B4-BE49-F238E27FC236}">
                <a16:creationId xmlns:a16="http://schemas.microsoft.com/office/drawing/2014/main" id="{2B530267-9E6D-2375-C0DA-22407F14C14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69634" name="Google Shape;559;gcc98d9fb70_8_1:notes">
            <a:extLst>
              <a:ext uri="{FF2B5EF4-FFF2-40B4-BE49-F238E27FC236}">
                <a16:creationId xmlns:a16="http://schemas.microsoft.com/office/drawing/2014/main" id="{CA48DF6B-4F86-D1D3-E7A3-DEE4E01D32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378;g99f2f57a71_0_217:notes">
            <a:extLst>
              <a:ext uri="{FF2B5EF4-FFF2-40B4-BE49-F238E27FC236}">
                <a16:creationId xmlns:a16="http://schemas.microsoft.com/office/drawing/2014/main" id="{B219FA5B-1DAB-01F1-FDC4-907D1B16F6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1506" name="Google Shape;379;g99f2f57a71_0_217:notes">
            <a:extLst>
              <a:ext uri="{FF2B5EF4-FFF2-40B4-BE49-F238E27FC236}">
                <a16:creationId xmlns:a16="http://schemas.microsoft.com/office/drawing/2014/main" id="{639D7B1B-F42B-B43A-516C-9E5FCD4F34C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Google Shape;416;g99f2f57a71_0_207:notes">
            <a:extLst>
              <a:ext uri="{FF2B5EF4-FFF2-40B4-BE49-F238E27FC236}">
                <a16:creationId xmlns:a16="http://schemas.microsoft.com/office/drawing/2014/main" id="{4241A5EC-4964-664C-A7FD-53E546F0BC6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3554" name="Google Shape;417;g99f2f57a71_0_207:notes">
            <a:extLst>
              <a:ext uri="{FF2B5EF4-FFF2-40B4-BE49-F238E27FC236}">
                <a16:creationId xmlns:a16="http://schemas.microsoft.com/office/drawing/2014/main" id="{DAD390B1-825A-0658-526A-16BB6675E3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369;g127c793fce3_0_19:notes">
            <a:extLst>
              <a:ext uri="{FF2B5EF4-FFF2-40B4-BE49-F238E27FC236}">
                <a16:creationId xmlns:a16="http://schemas.microsoft.com/office/drawing/2014/main" id="{5A8713D0-D959-9C6D-7405-AFC70D36FC5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5602" name="Google Shape;370;g127c793fce3_0_19:notes">
            <a:extLst>
              <a:ext uri="{FF2B5EF4-FFF2-40B4-BE49-F238E27FC236}">
                <a16:creationId xmlns:a16="http://schemas.microsoft.com/office/drawing/2014/main" id="{96E84349-EBFC-EDB4-0681-F9B88CCE5B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Google Shape;416;g99f2f57a71_0_207:notes">
            <a:extLst>
              <a:ext uri="{FF2B5EF4-FFF2-40B4-BE49-F238E27FC236}">
                <a16:creationId xmlns:a16="http://schemas.microsoft.com/office/drawing/2014/main" id="{C6C36F4F-17C7-17F0-95EE-ADCBAC78F05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7650" name="Google Shape;417;g99f2f57a71_0_207:notes">
            <a:extLst>
              <a:ext uri="{FF2B5EF4-FFF2-40B4-BE49-F238E27FC236}">
                <a16:creationId xmlns:a16="http://schemas.microsoft.com/office/drawing/2014/main" id="{15537012-F80C-5C9C-BF75-A1B1E3FC4F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650;g22b5859bcbd_0_17589:notes">
            <a:extLst>
              <a:ext uri="{FF2B5EF4-FFF2-40B4-BE49-F238E27FC236}">
                <a16:creationId xmlns:a16="http://schemas.microsoft.com/office/drawing/2014/main" id="{1E27DDFA-C5D9-F1EF-03EF-5FA87CADB9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9698" name="Google Shape;651;g22b5859bcbd_0_17589:notes">
            <a:extLst>
              <a:ext uri="{FF2B5EF4-FFF2-40B4-BE49-F238E27FC236}">
                <a16:creationId xmlns:a16="http://schemas.microsoft.com/office/drawing/2014/main" id="{C719DE0A-1640-7FAF-1D3B-72CDAA52A09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454;gbd6c00e730_0_205:notes">
            <a:extLst>
              <a:ext uri="{FF2B5EF4-FFF2-40B4-BE49-F238E27FC236}">
                <a16:creationId xmlns:a16="http://schemas.microsoft.com/office/drawing/2014/main" id="{F8854742-C2A7-88F6-93A1-03099D708F0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1746" name="Google Shape;455;gbd6c00e730_0_205:notes">
            <a:extLst>
              <a:ext uri="{FF2B5EF4-FFF2-40B4-BE49-F238E27FC236}">
                <a16:creationId xmlns:a16="http://schemas.microsoft.com/office/drawing/2014/main" id="{A886AC77-C1B0-6D3A-FED8-50A6DF6FAA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474;g13e6b3ce6a0_0_418:notes">
            <a:extLst>
              <a:ext uri="{FF2B5EF4-FFF2-40B4-BE49-F238E27FC236}">
                <a16:creationId xmlns:a16="http://schemas.microsoft.com/office/drawing/2014/main" id="{7F85AF02-8B7E-3926-250B-BEA4148D45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3794" name="Google Shape;475;g13e6b3ce6a0_0_418:notes">
            <a:extLst>
              <a:ext uri="{FF2B5EF4-FFF2-40B4-BE49-F238E27FC236}">
                <a16:creationId xmlns:a16="http://schemas.microsoft.com/office/drawing/2014/main" id="{35A33125-8709-42BD-922A-EF513BD4D5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416;g99f2f57a71_0_207:notes">
            <a:extLst>
              <a:ext uri="{FF2B5EF4-FFF2-40B4-BE49-F238E27FC236}">
                <a16:creationId xmlns:a16="http://schemas.microsoft.com/office/drawing/2014/main" id="{639B2772-90B6-35BD-23D4-2B933B18D44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5842" name="Google Shape;417;g99f2f57a71_0_207:notes">
            <a:extLst>
              <a:ext uri="{FF2B5EF4-FFF2-40B4-BE49-F238E27FC236}">
                <a16:creationId xmlns:a16="http://schemas.microsoft.com/office/drawing/2014/main" id="{54639BE4-1DA0-4B2A-FAEE-6188F623E3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RO" altLang="en-R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>
            <a:extLst>
              <a:ext uri="{FF2B5EF4-FFF2-40B4-BE49-F238E27FC236}">
                <a16:creationId xmlns:a16="http://schemas.microsoft.com/office/drawing/2014/main" id="{B81604BD-70BE-9BE0-6C65-56D704E7ED52}"/>
              </a:ext>
            </a:extLst>
          </p:cNvPr>
          <p:cNvSpPr>
            <a:spLocks/>
          </p:cNvSpPr>
          <p:nvPr/>
        </p:nvSpPr>
        <p:spPr bwMode="auto">
          <a:xfrm>
            <a:off x="4249738" y="1652588"/>
            <a:ext cx="5727700" cy="3490912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148EFED9-928C-D529-1D89-47C7AF52A69A}"/>
              </a:ext>
            </a:extLst>
          </p:cNvPr>
          <p:cNvSpPr>
            <a:spLocks/>
          </p:cNvSpPr>
          <p:nvPr/>
        </p:nvSpPr>
        <p:spPr bwMode="auto">
          <a:xfrm>
            <a:off x="5129213" y="3268663"/>
            <a:ext cx="4014787" cy="1874837"/>
          </a:xfrm>
          <a:custGeom>
            <a:avLst/>
            <a:gdLst>
              <a:gd name="T0" fmla="*/ 18307 w 22438"/>
              <a:gd name="T1" fmla="*/ 1053 h 10483"/>
              <a:gd name="T2" fmla="*/ 15773 w 22438"/>
              <a:gd name="T3" fmla="*/ 3640 h 10483"/>
              <a:gd name="T4" fmla="*/ 15773 w 22438"/>
              <a:gd name="T5" fmla="*/ 3640 h 10483"/>
              <a:gd name="T6" fmla="*/ 13668 w 22438"/>
              <a:gd name="T7" fmla="*/ 6164 h 10483"/>
              <a:gd name="T8" fmla="*/ 13668 w 22438"/>
              <a:gd name="T9" fmla="*/ 6164 h 10483"/>
              <a:gd name="T10" fmla="*/ 9823 w 22438"/>
              <a:gd name="T11" fmla="*/ 6539 h 10483"/>
              <a:gd name="T12" fmla="*/ 9823 w 22438"/>
              <a:gd name="T13" fmla="*/ 6539 h 10483"/>
              <a:gd name="T14" fmla="*/ 5791 w 22438"/>
              <a:gd name="T15" fmla="*/ 6477 h 10483"/>
              <a:gd name="T16" fmla="*/ 5791 w 22438"/>
              <a:gd name="T17" fmla="*/ 6477 h 10483"/>
              <a:gd name="T18" fmla="*/ 2151 w 22438"/>
              <a:gd name="T19" fmla="*/ 8752 h 10483"/>
              <a:gd name="T20" fmla="*/ 2151 w 22438"/>
              <a:gd name="T21" fmla="*/ 8752 h 10483"/>
              <a:gd name="T22" fmla="*/ 1 w 22438"/>
              <a:gd name="T23" fmla="*/ 10482 h 10483"/>
              <a:gd name="T24" fmla="*/ 1 w 22438"/>
              <a:gd name="T25" fmla="*/ 10482 h 10483"/>
              <a:gd name="T26" fmla="*/ 22393 w 22438"/>
              <a:gd name="T27" fmla="*/ 10482 h 10483"/>
              <a:gd name="T28" fmla="*/ 22437 w 22438"/>
              <a:gd name="T29" fmla="*/ 98 h 10483"/>
              <a:gd name="T30" fmla="*/ 21617 w 22438"/>
              <a:gd name="T31" fmla="*/ 0 h 10483"/>
              <a:gd name="T32" fmla="*/ 21617 w 22438"/>
              <a:gd name="T33" fmla="*/ 0 h 10483"/>
              <a:gd name="T34" fmla="*/ 18307 w 22438"/>
              <a:gd name="T35" fmla="*/ 1053 h 10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38" h="10483" extrusionOk="0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cubicBezTo>
                  <a:pt x="15149" y="4550"/>
                  <a:pt x="14658" y="5593"/>
                  <a:pt x="13668" y="6164"/>
                </a:cubicBezTo>
                <a:cubicBezTo>
                  <a:pt x="12606" y="6762"/>
                  <a:pt x="11009" y="6896"/>
                  <a:pt x="9823" y="6539"/>
                </a:cubicBezTo>
                <a:cubicBezTo>
                  <a:pt x="8565" y="6156"/>
                  <a:pt x="7049" y="5906"/>
                  <a:pt x="5791" y="6477"/>
                </a:cubicBezTo>
                <a:cubicBezTo>
                  <a:pt x="4497" y="7057"/>
                  <a:pt x="3293" y="7931"/>
                  <a:pt x="2151" y="8752"/>
                </a:cubicBezTo>
                <a:cubicBezTo>
                  <a:pt x="1410" y="9296"/>
                  <a:pt x="670" y="9858"/>
                  <a:pt x="1" y="10482"/>
                </a:cubicBez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BE2BC3CE-C7CD-F07C-6D9B-8EB323264755}"/>
              </a:ext>
            </a:extLst>
          </p:cNvPr>
          <p:cNvSpPr>
            <a:spLocks/>
          </p:cNvSpPr>
          <p:nvPr/>
        </p:nvSpPr>
        <p:spPr bwMode="auto">
          <a:xfrm rot="1650101">
            <a:off x="-1797050" y="-2203450"/>
            <a:ext cx="3817938" cy="3986213"/>
          </a:xfrm>
          <a:custGeom>
            <a:avLst/>
            <a:gdLst>
              <a:gd name="T0" fmla="*/ 9332 w 28620"/>
              <a:gd name="T1" fmla="*/ 0 h 29882"/>
              <a:gd name="T2" fmla="*/ 5978 w 28620"/>
              <a:gd name="T3" fmla="*/ 1437 h 29882"/>
              <a:gd name="T4" fmla="*/ 4363 w 28620"/>
              <a:gd name="T5" fmla="*/ 4166 h 29882"/>
              <a:gd name="T6" fmla="*/ 3560 w 28620"/>
              <a:gd name="T7" fmla="*/ 7280 h 29882"/>
              <a:gd name="T8" fmla="*/ 295 w 28620"/>
              <a:gd name="T9" fmla="*/ 12829 h 29882"/>
              <a:gd name="T10" fmla="*/ 1312 w 28620"/>
              <a:gd name="T11" fmla="*/ 17084 h 29882"/>
              <a:gd name="T12" fmla="*/ 3783 w 28620"/>
              <a:gd name="T13" fmla="*/ 18708 h 29882"/>
              <a:gd name="T14" fmla="*/ 5192 w 28620"/>
              <a:gd name="T15" fmla="*/ 19100 h 29882"/>
              <a:gd name="T16" fmla="*/ 6272 w 28620"/>
              <a:gd name="T17" fmla="*/ 19350 h 29882"/>
              <a:gd name="T18" fmla="*/ 7878 w 28620"/>
              <a:gd name="T19" fmla="*/ 20385 h 29882"/>
              <a:gd name="T20" fmla="*/ 10331 w 28620"/>
              <a:gd name="T21" fmla="*/ 23811 h 29882"/>
              <a:gd name="T22" fmla="*/ 12508 w 28620"/>
              <a:gd name="T23" fmla="*/ 27468 h 29882"/>
              <a:gd name="T24" fmla="*/ 15871 w 28620"/>
              <a:gd name="T25" fmla="*/ 29600 h 29882"/>
              <a:gd name="T26" fmla="*/ 17832 w 28620"/>
              <a:gd name="T27" fmla="*/ 29882 h 29882"/>
              <a:gd name="T28" fmla="*/ 22080 w 28620"/>
              <a:gd name="T29" fmla="*/ 28396 h 29882"/>
              <a:gd name="T30" fmla="*/ 23498 w 28620"/>
              <a:gd name="T31" fmla="*/ 25577 h 29882"/>
              <a:gd name="T32" fmla="*/ 22446 w 28620"/>
              <a:gd name="T33" fmla="*/ 23677 h 29882"/>
              <a:gd name="T34" fmla="*/ 20153 w 28620"/>
              <a:gd name="T35" fmla="*/ 22000 h 29882"/>
              <a:gd name="T36" fmla="*/ 19502 w 28620"/>
              <a:gd name="T37" fmla="*/ 17637 h 29882"/>
              <a:gd name="T38" fmla="*/ 23133 w 28620"/>
              <a:gd name="T39" fmla="*/ 15541 h 29882"/>
              <a:gd name="T40" fmla="*/ 27156 w 28620"/>
              <a:gd name="T41" fmla="*/ 13302 h 29882"/>
              <a:gd name="T42" fmla="*/ 28075 w 28620"/>
              <a:gd name="T43" fmla="*/ 8752 h 29882"/>
              <a:gd name="T44" fmla="*/ 26202 w 28620"/>
              <a:gd name="T45" fmla="*/ 6647 h 29882"/>
              <a:gd name="T46" fmla="*/ 24441 w 28620"/>
              <a:gd name="T47" fmla="*/ 6284 h 29882"/>
              <a:gd name="T48" fmla="*/ 23338 w 28620"/>
              <a:gd name="T49" fmla="*/ 6343 h 29882"/>
              <a:gd name="T50" fmla="*/ 21741 w 28620"/>
              <a:gd name="T51" fmla="*/ 6405 h 29882"/>
              <a:gd name="T52" fmla="*/ 16112 w 28620"/>
              <a:gd name="T53" fmla="*/ 5023 h 29882"/>
              <a:gd name="T54" fmla="*/ 13293 w 28620"/>
              <a:gd name="T55" fmla="*/ 2293 h 29882"/>
              <a:gd name="T56" fmla="*/ 10474 w 28620"/>
              <a:gd name="T57" fmla="*/ 179 h 29882"/>
              <a:gd name="T58" fmla="*/ 9332 w 28620"/>
              <a:gd name="T59" fmla="*/ 0 h 29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8620" h="29882" extrusionOk="0">
                <a:moveTo>
                  <a:pt x="9332" y="0"/>
                </a:moveTo>
                <a:cubicBezTo>
                  <a:pt x="8101" y="0"/>
                  <a:pt x="6861" y="562"/>
                  <a:pt x="5978" y="1437"/>
                </a:cubicBezTo>
                <a:cubicBezTo>
                  <a:pt x="5210" y="2195"/>
                  <a:pt x="4693" y="3149"/>
                  <a:pt x="4363" y="4166"/>
                </a:cubicBezTo>
                <a:cubicBezTo>
                  <a:pt x="4042" y="5192"/>
                  <a:pt x="3961" y="6272"/>
                  <a:pt x="3560" y="7280"/>
                </a:cubicBezTo>
                <a:cubicBezTo>
                  <a:pt x="2721" y="9341"/>
                  <a:pt x="750" y="10554"/>
                  <a:pt x="295" y="12829"/>
                </a:cubicBezTo>
                <a:cubicBezTo>
                  <a:pt x="0" y="14310"/>
                  <a:pt x="331" y="15933"/>
                  <a:pt x="1312" y="17084"/>
                </a:cubicBezTo>
                <a:cubicBezTo>
                  <a:pt x="1963" y="17842"/>
                  <a:pt x="2846" y="18360"/>
                  <a:pt x="3783" y="18708"/>
                </a:cubicBezTo>
                <a:cubicBezTo>
                  <a:pt x="4247" y="18877"/>
                  <a:pt x="4720" y="18993"/>
                  <a:pt x="5192" y="19100"/>
                </a:cubicBezTo>
                <a:cubicBezTo>
                  <a:pt x="5549" y="19189"/>
                  <a:pt x="5915" y="19261"/>
                  <a:pt x="6272" y="19350"/>
                </a:cubicBezTo>
                <a:cubicBezTo>
                  <a:pt x="6879" y="19511"/>
                  <a:pt x="7423" y="19957"/>
                  <a:pt x="7878" y="20385"/>
                </a:cubicBezTo>
                <a:cubicBezTo>
                  <a:pt x="8913" y="21339"/>
                  <a:pt x="9671" y="22579"/>
                  <a:pt x="10331" y="23811"/>
                </a:cubicBezTo>
                <a:cubicBezTo>
                  <a:pt x="11009" y="25086"/>
                  <a:pt x="11518" y="26398"/>
                  <a:pt x="12508" y="27468"/>
                </a:cubicBezTo>
                <a:cubicBezTo>
                  <a:pt x="13418" y="28458"/>
                  <a:pt x="14577" y="29217"/>
                  <a:pt x="15871" y="29600"/>
                </a:cubicBezTo>
                <a:cubicBezTo>
                  <a:pt x="16506" y="29788"/>
                  <a:pt x="17169" y="29882"/>
                  <a:pt x="17832" y="29882"/>
                </a:cubicBezTo>
                <a:cubicBezTo>
                  <a:pt x="19368" y="29882"/>
                  <a:pt x="20902" y="29380"/>
                  <a:pt x="22080" y="28396"/>
                </a:cubicBezTo>
                <a:cubicBezTo>
                  <a:pt x="22928" y="27700"/>
                  <a:pt x="23614" y="26665"/>
                  <a:pt x="23498" y="25577"/>
                </a:cubicBezTo>
                <a:cubicBezTo>
                  <a:pt x="23427" y="24836"/>
                  <a:pt x="22990" y="24176"/>
                  <a:pt x="22446" y="23677"/>
                </a:cubicBezTo>
                <a:cubicBezTo>
                  <a:pt x="21732" y="23025"/>
                  <a:pt x="20822" y="22695"/>
                  <a:pt x="20153" y="22000"/>
                </a:cubicBezTo>
                <a:cubicBezTo>
                  <a:pt x="19074" y="20867"/>
                  <a:pt x="18797" y="19038"/>
                  <a:pt x="19502" y="17637"/>
                </a:cubicBezTo>
                <a:cubicBezTo>
                  <a:pt x="20233" y="16192"/>
                  <a:pt x="21625" y="15648"/>
                  <a:pt x="23133" y="15541"/>
                </a:cubicBezTo>
                <a:cubicBezTo>
                  <a:pt x="24623" y="15434"/>
                  <a:pt x="26219" y="14443"/>
                  <a:pt x="27156" y="13302"/>
                </a:cubicBezTo>
                <a:cubicBezTo>
                  <a:pt x="28182" y="12053"/>
                  <a:pt x="28619" y="10277"/>
                  <a:pt x="28075" y="8752"/>
                </a:cubicBezTo>
                <a:cubicBezTo>
                  <a:pt x="27754" y="7851"/>
                  <a:pt x="27058" y="7084"/>
                  <a:pt x="26202" y="6647"/>
                </a:cubicBezTo>
                <a:cubicBezTo>
                  <a:pt x="25635" y="6363"/>
                  <a:pt x="25044" y="6284"/>
                  <a:pt x="24441" y="6284"/>
                </a:cubicBezTo>
                <a:cubicBezTo>
                  <a:pt x="24077" y="6284"/>
                  <a:pt x="23708" y="6313"/>
                  <a:pt x="23338" y="6343"/>
                </a:cubicBezTo>
                <a:cubicBezTo>
                  <a:pt x="22809" y="6381"/>
                  <a:pt x="22275" y="6405"/>
                  <a:pt x="21741" y="6405"/>
                </a:cubicBezTo>
                <a:cubicBezTo>
                  <a:pt x="19781" y="6405"/>
                  <a:pt x="17823" y="6089"/>
                  <a:pt x="16112" y="5023"/>
                </a:cubicBezTo>
                <a:cubicBezTo>
                  <a:pt x="14988" y="4327"/>
                  <a:pt x="14158" y="3274"/>
                  <a:pt x="13293" y="2293"/>
                </a:cubicBezTo>
                <a:cubicBezTo>
                  <a:pt x="12508" y="1401"/>
                  <a:pt x="11607" y="536"/>
                  <a:pt x="10474" y="179"/>
                </a:cubicBezTo>
                <a:cubicBezTo>
                  <a:pt x="10099" y="54"/>
                  <a:pt x="9715" y="0"/>
                  <a:pt x="9332" y="0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07425" y="819213"/>
            <a:ext cx="3033000" cy="27606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217100" y="3702075"/>
            <a:ext cx="1823400" cy="622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00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4;p13">
            <a:extLst>
              <a:ext uri="{FF2B5EF4-FFF2-40B4-BE49-F238E27FC236}">
                <a16:creationId xmlns:a16="http://schemas.microsoft.com/office/drawing/2014/main" id="{79E74169-8B6F-E159-19A5-B43FE1148779}"/>
              </a:ext>
            </a:extLst>
          </p:cNvPr>
          <p:cNvSpPr>
            <a:spLocks/>
          </p:cNvSpPr>
          <p:nvPr/>
        </p:nvSpPr>
        <p:spPr bwMode="auto">
          <a:xfrm>
            <a:off x="4176713" y="2967038"/>
            <a:ext cx="5727700" cy="3490912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125;p13">
            <a:extLst>
              <a:ext uri="{FF2B5EF4-FFF2-40B4-BE49-F238E27FC236}">
                <a16:creationId xmlns:a16="http://schemas.microsoft.com/office/drawing/2014/main" id="{C5635EB6-74C6-9C0D-1BF5-395B3F687F0C}"/>
              </a:ext>
            </a:extLst>
          </p:cNvPr>
          <p:cNvSpPr>
            <a:spLocks/>
          </p:cNvSpPr>
          <p:nvPr/>
        </p:nvSpPr>
        <p:spPr bwMode="auto">
          <a:xfrm rot="11107074">
            <a:off x="-1477963" y="3333750"/>
            <a:ext cx="3816351" cy="3984625"/>
          </a:xfrm>
          <a:custGeom>
            <a:avLst/>
            <a:gdLst>
              <a:gd name="T0" fmla="*/ 9332 w 28620"/>
              <a:gd name="T1" fmla="*/ 0 h 29882"/>
              <a:gd name="T2" fmla="*/ 5978 w 28620"/>
              <a:gd name="T3" fmla="*/ 1437 h 29882"/>
              <a:gd name="T4" fmla="*/ 4363 w 28620"/>
              <a:gd name="T5" fmla="*/ 4166 h 29882"/>
              <a:gd name="T6" fmla="*/ 3560 w 28620"/>
              <a:gd name="T7" fmla="*/ 7280 h 29882"/>
              <a:gd name="T8" fmla="*/ 295 w 28620"/>
              <a:gd name="T9" fmla="*/ 12829 h 29882"/>
              <a:gd name="T10" fmla="*/ 1312 w 28620"/>
              <a:gd name="T11" fmla="*/ 17084 h 29882"/>
              <a:gd name="T12" fmla="*/ 3783 w 28620"/>
              <a:gd name="T13" fmla="*/ 18708 h 29882"/>
              <a:gd name="T14" fmla="*/ 5192 w 28620"/>
              <a:gd name="T15" fmla="*/ 19100 h 29882"/>
              <a:gd name="T16" fmla="*/ 6272 w 28620"/>
              <a:gd name="T17" fmla="*/ 19350 h 29882"/>
              <a:gd name="T18" fmla="*/ 7878 w 28620"/>
              <a:gd name="T19" fmla="*/ 20385 h 29882"/>
              <a:gd name="T20" fmla="*/ 10331 w 28620"/>
              <a:gd name="T21" fmla="*/ 23811 h 29882"/>
              <a:gd name="T22" fmla="*/ 12508 w 28620"/>
              <a:gd name="T23" fmla="*/ 27468 h 29882"/>
              <a:gd name="T24" fmla="*/ 15871 w 28620"/>
              <a:gd name="T25" fmla="*/ 29600 h 29882"/>
              <a:gd name="T26" fmla="*/ 17832 w 28620"/>
              <a:gd name="T27" fmla="*/ 29882 h 29882"/>
              <a:gd name="T28" fmla="*/ 22080 w 28620"/>
              <a:gd name="T29" fmla="*/ 28396 h 29882"/>
              <a:gd name="T30" fmla="*/ 23498 w 28620"/>
              <a:gd name="T31" fmla="*/ 25577 h 29882"/>
              <a:gd name="T32" fmla="*/ 22446 w 28620"/>
              <a:gd name="T33" fmla="*/ 23677 h 29882"/>
              <a:gd name="T34" fmla="*/ 20153 w 28620"/>
              <a:gd name="T35" fmla="*/ 22000 h 29882"/>
              <a:gd name="T36" fmla="*/ 19502 w 28620"/>
              <a:gd name="T37" fmla="*/ 17637 h 29882"/>
              <a:gd name="T38" fmla="*/ 23133 w 28620"/>
              <a:gd name="T39" fmla="*/ 15541 h 29882"/>
              <a:gd name="T40" fmla="*/ 27156 w 28620"/>
              <a:gd name="T41" fmla="*/ 13302 h 29882"/>
              <a:gd name="T42" fmla="*/ 28075 w 28620"/>
              <a:gd name="T43" fmla="*/ 8752 h 29882"/>
              <a:gd name="T44" fmla="*/ 26202 w 28620"/>
              <a:gd name="T45" fmla="*/ 6647 h 29882"/>
              <a:gd name="T46" fmla="*/ 24441 w 28620"/>
              <a:gd name="T47" fmla="*/ 6284 h 29882"/>
              <a:gd name="T48" fmla="*/ 23338 w 28620"/>
              <a:gd name="T49" fmla="*/ 6343 h 29882"/>
              <a:gd name="T50" fmla="*/ 21741 w 28620"/>
              <a:gd name="T51" fmla="*/ 6405 h 29882"/>
              <a:gd name="T52" fmla="*/ 16112 w 28620"/>
              <a:gd name="T53" fmla="*/ 5023 h 29882"/>
              <a:gd name="T54" fmla="*/ 13293 w 28620"/>
              <a:gd name="T55" fmla="*/ 2293 h 29882"/>
              <a:gd name="T56" fmla="*/ 10474 w 28620"/>
              <a:gd name="T57" fmla="*/ 179 h 29882"/>
              <a:gd name="T58" fmla="*/ 9332 w 28620"/>
              <a:gd name="T59" fmla="*/ 0 h 29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8620" h="29882" extrusionOk="0">
                <a:moveTo>
                  <a:pt x="9332" y="0"/>
                </a:moveTo>
                <a:cubicBezTo>
                  <a:pt x="8101" y="0"/>
                  <a:pt x="6861" y="562"/>
                  <a:pt x="5978" y="1437"/>
                </a:cubicBezTo>
                <a:cubicBezTo>
                  <a:pt x="5210" y="2195"/>
                  <a:pt x="4693" y="3149"/>
                  <a:pt x="4363" y="4166"/>
                </a:cubicBezTo>
                <a:cubicBezTo>
                  <a:pt x="4042" y="5192"/>
                  <a:pt x="3961" y="6272"/>
                  <a:pt x="3560" y="7280"/>
                </a:cubicBezTo>
                <a:cubicBezTo>
                  <a:pt x="2721" y="9341"/>
                  <a:pt x="750" y="10554"/>
                  <a:pt x="295" y="12829"/>
                </a:cubicBezTo>
                <a:cubicBezTo>
                  <a:pt x="0" y="14310"/>
                  <a:pt x="331" y="15933"/>
                  <a:pt x="1312" y="17084"/>
                </a:cubicBezTo>
                <a:cubicBezTo>
                  <a:pt x="1963" y="17842"/>
                  <a:pt x="2846" y="18360"/>
                  <a:pt x="3783" y="18708"/>
                </a:cubicBezTo>
                <a:cubicBezTo>
                  <a:pt x="4247" y="18877"/>
                  <a:pt x="4720" y="18993"/>
                  <a:pt x="5192" y="19100"/>
                </a:cubicBezTo>
                <a:cubicBezTo>
                  <a:pt x="5549" y="19189"/>
                  <a:pt x="5915" y="19261"/>
                  <a:pt x="6272" y="19350"/>
                </a:cubicBezTo>
                <a:cubicBezTo>
                  <a:pt x="6879" y="19511"/>
                  <a:pt x="7423" y="19957"/>
                  <a:pt x="7878" y="20385"/>
                </a:cubicBezTo>
                <a:cubicBezTo>
                  <a:pt x="8913" y="21339"/>
                  <a:pt x="9671" y="22579"/>
                  <a:pt x="10331" y="23811"/>
                </a:cubicBezTo>
                <a:cubicBezTo>
                  <a:pt x="11009" y="25086"/>
                  <a:pt x="11518" y="26398"/>
                  <a:pt x="12508" y="27468"/>
                </a:cubicBezTo>
                <a:cubicBezTo>
                  <a:pt x="13418" y="28458"/>
                  <a:pt x="14577" y="29217"/>
                  <a:pt x="15871" y="29600"/>
                </a:cubicBezTo>
                <a:cubicBezTo>
                  <a:pt x="16506" y="29788"/>
                  <a:pt x="17169" y="29882"/>
                  <a:pt x="17832" y="29882"/>
                </a:cubicBezTo>
                <a:cubicBezTo>
                  <a:pt x="19368" y="29882"/>
                  <a:pt x="20902" y="29380"/>
                  <a:pt x="22080" y="28396"/>
                </a:cubicBezTo>
                <a:cubicBezTo>
                  <a:pt x="22928" y="27700"/>
                  <a:pt x="23614" y="26665"/>
                  <a:pt x="23498" y="25577"/>
                </a:cubicBezTo>
                <a:cubicBezTo>
                  <a:pt x="23427" y="24836"/>
                  <a:pt x="22990" y="24176"/>
                  <a:pt x="22446" y="23677"/>
                </a:cubicBezTo>
                <a:cubicBezTo>
                  <a:pt x="21732" y="23025"/>
                  <a:pt x="20822" y="22695"/>
                  <a:pt x="20153" y="22000"/>
                </a:cubicBezTo>
                <a:cubicBezTo>
                  <a:pt x="19074" y="20867"/>
                  <a:pt x="18797" y="19038"/>
                  <a:pt x="19502" y="17637"/>
                </a:cubicBezTo>
                <a:cubicBezTo>
                  <a:pt x="20233" y="16192"/>
                  <a:pt x="21625" y="15648"/>
                  <a:pt x="23133" y="15541"/>
                </a:cubicBezTo>
                <a:cubicBezTo>
                  <a:pt x="24623" y="15434"/>
                  <a:pt x="26219" y="14443"/>
                  <a:pt x="27156" y="13302"/>
                </a:cubicBezTo>
                <a:cubicBezTo>
                  <a:pt x="28182" y="12053"/>
                  <a:pt x="28619" y="10277"/>
                  <a:pt x="28075" y="8752"/>
                </a:cubicBezTo>
                <a:cubicBezTo>
                  <a:pt x="27754" y="7851"/>
                  <a:pt x="27058" y="7084"/>
                  <a:pt x="26202" y="6647"/>
                </a:cubicBezTo>
                <a:cubicBezTo>
                  <a:pt x="25635" y="6363"/>
                  <a:pt x="25044" y="6284"/>
                  <a:pt x="24441" y="6284"/>
                </a:cubicBezTo>
                <a:cubicBezTo>
                  <a:pt x="24077" y="6284"/>
                  <a:pt x="23708" y="6313"/>
                  <a:pt x="23338" y="6343"/>
                </a:cubicBezTo>
                <a:cubicBezTo>
                  <a:pt x="22809" y="6381"/>
                  <a:pt x="22275" y="6405"/>
                  <a:pt x="21741" y="6405"/>
                </a:cubicBezTo>
                <a:cubicBezTo>
                  <a:pt x="19781" y="6405"/>
                  <a:pt x="17823" y="6089"/>
                  <a:pt x="16112" y="5023"/>
                </a:cubicBezTo>
                <a:cubicBezTo>
                  <a:pt x="14988" y="4327"/>
                  <a:pt x="14158" y="3274"/>
                  <a:pt x="13293" y="2293"/>
                </a:cubicBezTo>
                <a:cubicBezTo>
                  <a:pt x="12508" y="1401"/>
                  <a:pt x="11607" y="536"/>
                  <a:pt x="10474" y="179"/>
                </a:cubicBezTo>
                <a:cubicBezTo>
                  <a:pt x="10099" y="54"/>
                  <a:pt x="9715" y="0"/>
                  <a:pt x="9332" y="0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4" name="Google Shape;126;p13">
            <a:extLst>
              <a:ext uri="{FF2B5EF4-FFF2-40B4-BE49-F238E27FC236}">
                <a16:creationId xmlns:a16="http://schemas.microsoft.com/office/drawing/2014/main" id="{72E93460-18E8-70A2-902C-90BEB83C00BA}"/>
              </a:ext>
            </a:extLst>
          </p:cNvPr>
          <p:cNvGrpSpPr>
            <a:grpSpLocks/>
          </p:cNvGrpSpPr>
          <p:nvPr/>
        </p:nvGrpSpPr>
        <p:grpSpPr bwMode="auto">
          <a:xfrm>
            <a:off x="-53975" y="2967038"/>
            <a:ext cx="774700" cy="1912937"/>
            <a:chOff x="-54470" y="2967153"/>
            <a:chExt cx="774471" cy="1912390"/>
          </a:xfrm>
        </p:grpSpPr>
        <p:sp>
          <p:nvSpPr>
            <p:cNvPr id="5" name="Google Shape;127;p13">
              <a:extLst>
                <a:ext uri="{FF2B5EF4-FFF2-40B4-BE49-F238E27FC236}">
                  <a16:creationId xmlns:a16="http://schemas.microsoft.com/office/drawing/2014/main" id="{3388C9A9-975C-0CB8-9B9F-2DBBF322440C}"/>
                </a:ext>
              </a:extLst>
            </p:cNvPr>
            <p:cNvSpPr/>
            <p:nvPr/>
          </p:nvSpPr>
          <p:spPr>
            <a:xfrm>
              <a:off x="59978" y="42194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8;p13">
              <a:extLst>
                <a:ext uri="{FF2B5EF4-FFF2-40B4-BE49-F238E27FC236}">
                  <a16:creationId xmlns:a16="http://schemas.microsoft.com/office/drawing/2014/main" id="{9E3CA97B-E182-9425-3D7B-566615B9D733}"/>
                </a:ext>
              </a:extLst>
            </p:cNvPr>
            <p:cNvSpPr/>
            <p:nvPr/>
          </p:nvSpPr>
          <p:spPr>
            <a:xfrm>
              <a:off x="-54470" y="3474318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9;p13">
              <a:extLst>
                <a:ext uri="{FF2B5EF4-FFF2-40B4-BE49-F238E27FC236}">
                  <a16:creationId xmlns:a16="http://schemas.microsoft.com/office/drawing/2014/main" id="{0DBC969C-8AE0-0581-A166-4A98DB6E899F}"/>
                </a:ext>
              </a:extLst>
            </p:cNvPr>
            <p:cNvSpPr/>
            <p:nvPr/>
          </p:nvSpPr>
          <p:spPr>
            <a:xfrm>
              <a:off x="338511" y="296715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30;p13">
              <a:extLst>
                <a:ext uri="{FF2B5EF4-FFF2-40B4-BE49-F238E27FC236}">
                  <a16:creationId xmlns:a16="http://schemas.microsoft.com/office/drawing/2014/main" id="{8C799FDF-4605-9951-C729-CF9AA494349E}"/>
                </a:ext>
              </a:extLst>
            </p:cNvPr>
            <p:cNvSpPr/>
            <p:nvPr/>
          </p:nvSpPr>
          <p:spPr>
            <a:xfrm>
              <a:off x="338511" y="3830878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31;p13">
            <a:extLst>
              <a:ext uri="{FF2B5EF4-FFF2-40B4-BE49-F238E27FC236}">
                <a16:creationId xmlns:a16="http://schemas.microsoft.com/office/drawing/2014/main" id="{E41F66E6-CAB8-B9E1-4AC6-E29285237FDF}"/>
              </a:ext>
            </a:extLst>
          </p:cNvPr>
          <p:cNvGrpSpPr>
            <a:grpSpLocks/>
          </p:cNvGrpSpPr>
          <p:nvPr/>
        </p:nvGrpSpPr>
        <p:grpSpPr bwMode="auto">
          <a:xfrm>
            <a:off x="7524750" y="2640013"/>
            <a:ext cx="1524000" cy="2293937"/>
            <a:chOff x="7524578" y="2640103"/>
            <a:chExt cx="1523397" cy="2294040"/>
          </a:xfrm>
        </p:grpSpPr>
        <p:sp>
          <p:nvSpPr>
            <p:cNvPr id="10" name="Google Shape;132;p13">
              <a:extLst>
                <a:ext uri="{FF2B5EF4-FFF2-40B4-BE49-F238E27FC236}">
                  <a16:creationId xmlns:a16="http://schemas.microsoft.com/office/drawing/2014/main" id="{AC36A1A8-FC7F-FBD2-B127-109D21CA38E6}"/>
                </a:ext>
              </a:extLst>
            </p:cNvPr>
            <p:cNvSpPr/>
            <p:nvPr/>
          </p:nvSpPr>
          <p:spPr>
            <a:xfrm>
              <a:off x="7524578" y="42740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33;p13">
              <a:extLst>
                <a:ext uri="{FF2B5EF4-FFF2-40B4-BE49-F238E27FC236}">
                  <a16:creationId xmlns:a16="http://schemas.microsoft.com/office/drawing/2014/main" id="{3FBA9907-3275-D8BC-EA0C-6EE27E6C1FDE}"/>
                </a:ext>
              </a:extLst>
            </p:cNvPr>
            <p:cNvSpPr/>
            <p:nvPr/>
          </p:nvSpPr>
          <p:spPr>
            <a:xfrm>
              <a:off x="8430905" y="4253568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34;p13">
              <a:extLst>
                <a:ext uri="{FF2B5EF4-FFF2-40B4-BE49-F238E27FC236}">
                  <a16:creationId xmlns:a16="http://schemas.microsoft.com/office/drawing/2014/main" id="{E284821F-6686-7BF5-7E2D-7A85192270EB}"/>
                </a:ext>
              </a:extLst>
            </p:cNvPr>
            <p:cNvSpPr/>
            <p:nvPr/>
          </p:nvSpPr>
          <p:spPr>
            <a:xfrm>
              <a:off x="8478061" y="264010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5;p13">
              <a:extLst>
                <a:ext uri="{FF2B5EF4-FFF2-40B4-BE49-F238E27FC236}">
                  <a16:creationId xmlns:a16="http://schemas.microsoft.com/office/drawing/2014/main" id="{99F2D64A-0F99-D47E-4CC0-08DADAFC3844}"/>
                </a:ext>
              </a:extLst>
            </p:cNvPr>
            <p:cNvSpPr/>
            <p:nvPr/>
          </p:nvSpPr>
          <p:spPr>
            <a:xfrm>
              <a:off x="8151036" y="377640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36;p13">
              <a:extLst>
                <a:ext uri="{FF2B5EF4-FFF2-40B4-BE49-F238E27FC236}">
                  <a16:creationId xmlns:a16="http://schemas.microsoft.com/office/drawing/2014/main" id="{E534926A-FC24-0BF3-A3F3-5BE18967A624}"/>
                </a:ext>
              </a:extLst>
            </p:cNvPr>
            <p:cNvSpPr/>
            <p:nvPr/>
          </p:nvSpPr>
          <p:spPr>
            <a:xfrm>
              <a:off x="8579205" y="33075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2"/>
          </p:nvPr>
        </p:nvSpPr>
        <p:spPr>
          <a:xfrm>
            <a:off x="1255644" y="1753825"/>
            <a:ext cx="1044900" cy="657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3"/>
          </p:nvPr>
        </p:nvSpPr>
        <p:spPr>
          <a:xfrm>
            <a:off x="1255644" y="3258829"/>
            <a:ext cx="1044900" cy="657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4"/>
          </p:nvPr>
        </p:nvSpPr>
        <p:spPr>
          <a:xfrm>
            <a:off x="4684638" y="1753829"/>
            <a:ext cx="1044900" cy="657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5"/>
          </p:nvPr>
        </p:nvSpPr>
        <p:spPr>
          <a:xfrm>
            <a:off x="4684638" y="3258829"/>
            <a:ext cx="1044900" cy="657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>
            <a:off x="2307450" y="1753825"/>
            <a:ext cx="2151900" cy="657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6"/>
          </p:nvPr>
        </p:nvSpPr>
        <p:spPr>
          <a:xfrm>
            <a:off x="5736450" y="1753825"/>
            <a:ext cx="2151900" cy="657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7"/>
          </p:nvPr>
        </p:nvSpPr>
        <p:spPr>
          <a:xfrm>
            <a:off x="2307450" y="3258824"/>
            <a:ext cx="2151900" cy="657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8"/>
          </p:nvPr>
        </p:nvSpPr>
        <p:spPr>
          <a:xfrm>
            <a:off x="5736450" y="3258824"/>
            <a:ext cx="2151900" cy="657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42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15">
            <a:extLst>
              <a:ext uri="{FF2B5EF4-FFF2-40B4-BE49-F238E27FC236}">
                <a16:creationId xmlns:a16="http://schemas.microsoft.com/office/drawing/2014/main" id="{02AD261C-0A11-E120-F4EF-CF727197683C}"/>
              </a:ext>
            </a:extLst>
          </p:cNvPr>
          <p:cNvSpPr>
            <a:spLocks/>
          </p:cNvSpPr>
          <p:nvPr/>
        </p:nvSpPr>
        <p:spPr bwMode="auto">
          <a:xfrm flipH="1">
            <a:off x="-3429000" y="2598738"/>
            <a:ext cx="6096000" cy="3490912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161;p15">
            <a:extLst>
              <a:ext uri="{FF2B5EF4-FFF2-40B4-BE49-F238E27FC236}">
                <a16:creationId xmlns:a16="http://schemas.microsoft.com/office/drawing/2014/main" id="{254DD4BC-6137-0337-73CA-0412257BE5FB}"/>
              </a:ext>
            </a:extLst>
          </p:cNvPr>
          <p:cNvSpPr>
            <a:spLocks/>
          </p:cNvSpPr>
          <p:nvPr/>
        </p:nvSpPr>
        <p:spPr bwMode="auto">
          <a:xfrm rot="21057481">
            <a:off x="6823075" y="-354013"/>
            <a:ext cx="2625725" cy="1785938"/>
          </a:xfrm>
          <a:custGeom>
            <a:avLst/>
            <a:gdLst>
              <a:gd name="T0" fmla="*/ 20635 w 20635"/>
              <a:gd name="T1" fmla="*/ 687 h 14034"/>
              <a:gd name="T2" fmla="*/ 14649 w 20635"/>
              <a:gd name="T3" fmla="*/ 643 h 14034"/>
              <a:gd name="T4" fmla="*/ 8377 w 20635"/>
              <a:gd name="T5" fmla="*/ 224 h 14034"/>
              <a:gd name="T6" fmla="*/ 3899 w 20635"/>
              <a:gd name="T7" fmla="*/ 313 h 14034"/>
              <a:gd name="T8" fmla="*/ 509 w 20635"/>
              <a:gd name="T9" fmla="*/ 875 h 14034"/>
              <a:gd name="T10" fmla="*/ 2989 w 20635"/>
              <a:gd name="T11" fmla="*/ 4300 h 14034"/>
              <a:gd name="T12" fmla="*/ 6879 w 20635"/>
              <a:gd name="T13" fmla="*/ 5549 h 14034"/>
              <a:gd name="T14" fmla="*/ 11107 w 20635"/>
              <a:gd name="T15" fmla="*/ 6941 h 14034"/>
              <a:gd name="T16" fmla="*/ 13516 w 20635"/>
              <a:gd name="T17" fmla="*/ 10099 h 14034"/>
              <a:gd name="T18" fmla="*/ 16496 w 20635"/>
              <a:gd name="T19" fmla="*/ 12775 h 14034"/>
              <a:gd name="T20" fmla="*/ 20278 w 20635"/>
              <a:gd name="T21" fmla="*/ 14033 h 14034"/>
              <a:gd name="T22" fmla="*/ 20332 w 20635"/>
              <a:gd name="T23" fmla="*/ 11562 h 14034"/>
              <a:gd name="T24" fmla="*/ 20635 w 20635"/>
              <a:gd name="T25" fmla="*/ 9109 h 14034"/>
              <a:gd name="T26" fmla="*/ 20635 w 20635"/>
              <a:gd name="T27" fmla="*/ 6531 h 14034"/>
              <a:gd name="T28" fmla="*/ 20635 w 20635"/>
              <a:gd name="T29" fmla="*/ 1713 h 14034"/>
              <a:gd name="T30" fmla="*/ 20635 w 20635"/>
              <a:gd name="T31" fmla="*/ 687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635" h="14034" extrusionOk="0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lnTo>
                  <a:pt x="20635" y="687"/>
                </a:lnTo>
                <a:close/>
              </a:path>
            </a:pathLst>
          </a:custGeom>
          <a:gradFill rotWithShape="0">
            <a:gsLst>
              <a:gs pos="0">
                <a:srgbClr val="E14958">
                  <a:alpha val="70195"/>
                </a:srgb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4" name="Google Shape;162;p15">
            <a:extLst>
              <a:ext uri="{FF2B5EF4-FFF2-40B4-BE49-F238E27FC236}">
                <a16:creationId xmlns:a16="http://schemas.microsoft.com/office/drawing/2014/main" id="{02B95105-B521-7632-EBF3-9AAFC8DFF65B}"/>
              </a:ext>
            </a:extLst>
          </p:cNvPr>
          <p:cNvGrpSpPr>
            <a:grpSpLocks/>
          </p:cNvGrpSpPr>
          <p:nvPr/>
        </p:nvGrpSpPr>
        <p:grpSpPr bwMode="auto">
          <a:xfrm>
            <a:off x="7559675" y="55563"/>
            <a:ext cx="1504950" cy="1243012"/>
            <a:chOff x="7560023" y="2814490"/>
            <a:chExt cx="1504175" cy="1244157"/>
          </a:xfrm>
        </p:grpSpPr>
        <p:sp>
          <p:nvSpPr>
            <p:cNvPr id="5" name="Google Shape;163;p15">
              <a:extLst>
                <a:ext uri="{FF2B5EF4-FFF2-40B4-BE49-F238E27FC236}">
                  <a16:creationId xmlns:a16="http://schemas.microsoft.com/office/drawing/2014/main" id="{9D333613-DFA5-4F00-3957-A6BCECF48318}"/>
                </a:ext>
              </a:extLst>
            </p:cNvPr>
            <p:cNvSpPr/>
            <p:nvPr/>
          </p:nvSpPr>
          <p:spPr>
            <a:xfrm>
              <a:off x="7560023" y="2814490"/>
              <a:ext cx="660023" cy="66006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64;p15">
              <a:extLst>
                <a:ext uri="{FF2B5EF4-FFF2-40B4-BE49-F238E27FC236}">
                  <a16:creationId xmlns:a16="http://schemas.microsoft.com/office/drawing/2014/main" id="{BF36F251-AE1F-7BA1-181D-64A3C1BA80AC}"/>
                </a:ext>
              </a:extLst>
            </p:cNvPr>
            <p:cNvSpPr/>
            <p:nvPr/>
          </p:nvSpPr>
          <p:spPr>
            <a:xfrm>
              <a:off x="8737186" y="373160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65;p15">
              <a:extLst>
                <a:ext uri="{FF2B5EF4-FFF2-40B4-BE49-F238E27FC236}">
                  <a16:creationId xmlns:a16="http://schemas.microsoft.com/office/drawing/2014/main" id="{59601370-A16B-E3A7-C6B8-10B9EDC43413}"/>
                </a:ext>
              </a:extLst>
            </p:cNvPr>
            <p:cNvSpPr/>
            <p:nvPr/>
          </p:nvSpPr>
          <p:spPr>
            <a:xfrm>
              <a:off x="8552936" y="3421878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6;p15">
              <a:extLst>
                <a:ext uri="{FF2B5EF4-FFF2-40B4-BE49-F238E27FC236}">
                  <a16:creationId xmlns:a16="http://schemas.microsoft.com/office/drawing/2014/main" id="{F33086E5-C480-215F-0AF5-47C53DDCBB45}"/>
                </a:ext>
              </a:extLst>
            </p:cNvPr>
            <p:cNvSpPr/>
            <p:nvPr/>
          </p:nvSpPr>
          <p:spPr>
            <a:xfrm>
              <a:off x="8552930" y="2910118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67;p15">
            <a:extLst>
              <a:ext uri="{FF2B5EF4-FFF2-40B4-BE49-F238E27FC236}">
                <a16:creationId xmlns:a16="http://schemas.microsoft.com/office/drawing/2014/main" id="{74D83674-94A8-A580-903F-C2DFEF7A84B2}"/>
              </a:ext>
            </a:extLst>
          </p:cNvPr>
          <p:cNvGrpSpPr>
            <a:grpSpLocks/>
          </p:cNvGrpSpPr>
          <p:nvPr/>
        </p:nvGrpSpPr>
        <p:grpSpPr bwMode="auto">
          <a:xfrm>
            <a:off x="-33338" y="3476625"/>
            <a:ext cx="682626" cy="1546225"/>
            <a:chOff x="-33427" y="3476090"/>
            <a:chExt cx="682702" cy="1547282"/>
          </a:xfrm>
        </p:grpSpPr>
        <p:sp>
          <p:nvSpPr>
            <p:cNvPr id="10" name="Google Shape;168;p15">
              <a:extLst>
                <a:ext uri="{FF2B5EF4-FFF2-40B4-BE49-F238E27FC236}">
                  <a16:creationId xmlns:a16="http://schemas.microsoft.com/office/drawing/2014/main" id="{61211787-7F65-CAC1-5E8E-C73E81DC1420}"/>
                </a:ext>
              </a:extLst>
            </p:cNvPr>
            <p:cNvSpPr/>
            <p:nvPr/>
          </p:nvSpPr>
          <p:spPr>
            <a:xfrm>
              <a:off x="180505" y="42564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69;p15">
              <a:extLst>
                <a:ext uri="{FF2B5EF4-FFF2-40B4-BE49-F238E27FC236}">
                  <a16:creationId xmlns:a16="http://schemas.microsoft.com/office/drawing/2014/main" id="{C2F7B4B7-1F7E-A5DF-AA0C-107CBD98D54C}"/>
                </a:ext>
              </a:extLst>
            </p:cNvPr>
            <p:cNvSpPr/>
            <p:nvPr/>
          </p:nvSpPr>
          <p:spPr>
            <a:xfrm>
              <a:off x="-33427" y="3476090"/>
              <a:ext cx="660023" cy="66006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70;p15">
              <a:extLst>
                <a:ext uri="{FF2B5EF4-FFF2-40B4-BE49-F238E27FC236}">
                  <a16:creationId xmlns:a16="http://schemas.microsoft.com/office/drawing/2014/main" id="{0B328922-ABA5-842E-0E95-F5C0430A9BE4}"/>
                </a:ext>
              </a:extLst>
            </p:cNvPr>
            <p:cNvSpPr/>
            <p:nvPr/>
          </p:nvSpPr>
          <p:spPr>
            <a:xfrm>
              <a:off x="133086" y="4696328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ubTitle" idx="1"/>
          </p:nvPr>
        </p:nvSpPr>
        <p:spPr>
          <a:xfrm>
            <a:off x="814550" y="2992900"/>
            <a:ext cx="2394900" cy="1452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2"/>
          </p:nvPr>
        </p:nvSpPr>
        <p:spPr>
          <a:xfrm>
            <a:off x="3374720" y="2992900"/>
            <a:ext cx="2394900" cy="1452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3"/>
          </p:nvPr>
        </p:nvSpPr>
        <p:spPr>
          <a:xfrm>
            <a:off x="5934871" y="2992900"/>
            <a:ext cx="2394900" cy="1452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4"/>
          </p:nvPr>
        </p:nvSpPr>
        <p:spPr>
          <a:xfrm>
            <a:off x="814550" y="2674275"/>
            <a:ext cx="2394900" cy="4062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5"/>
          </p:nvPr>
        </p:nvSpPr>
        <p:spPr>
          <a:xfrm>
            <a:off x="3374721" y="2674275"/>
            <a:ext cx="2394900" cy="4062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6"/>
          </p:nvPr>
        </p:nvSpPr>
        <p:spPr>
          <a:xfrm>
            <a:off x="5934864" y="2674275"/>
            <a:ext cx="2394900" cy="4062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4;p18">
            <a:extLst>
              <a:ext uri="{FF2B5EF4-FFF2-40B4-BE49-F238E27FC236}">
                <a16:creationId xmlns:a16="http://schemas.microsoft.com/office/drawing/2014/main" id="{02CF4850-4681-ABCD-D461-335281D5AB33}"/>
              </a:ext>
            </a:extLst>
          </p:cNvPr>
          <p:cNvSpPr>
            <a:spLocks/>
          </p:cNvSpPr>
          <p:nvPr/>
        </p:nvSpPr>
        <p:spPr bwMode="auto">
          <a:xfrm rot="1292342" flipH="1">
            <a:off x="-2419350" y="2200275"/>
            <a:ext cx="6096000" cy="3490913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225;p18">
            <a:extLst>
              <a:ext uri="{FF2B5EF4-FFF2-40B4-BE49-F238E27FC236}">
                <a16:creationId xmlns:a16="http://schemas.microsoft.com/office/drawing/2014/main" id="{BC9AB332-DF08-C770-4759-30B029759038}"/>
              </a:ext>
            </a:extLst>
          </p:cNvPr>
          <p:cNvSpPr>
            <a:spLocks/>
          </p:cNvSpPr>
          <p:nvPr/>
        </p:nvSpPr>
        <p:spPr bwMode="auto">
          <a:xfrm rot="5400000">
            <a:off x="6537326" y="2747962"/>
            <a:ext cx="3524250" cy="2397125"/>
          </a:xfrm>
          <a:custGeom>
            <a:avLst/>
            <a:gdLst>
              <a:gd name="T0" fmla="*/ 20635 w 20635"/>
              <a:gd name="T1" fmla="*/ 687 h 14034"/>
              <a:gd name="T2" fmla="*/ 14649 w 20635"/>
              <a:gd name="T3" fmla="*/ 643 h 14034"/>
              <a:gd name="T4" fmla="*/ 8377 w 20635"/>
              <a:gd name="T5" fmla="*/ 224 h 14034"/>
              <a:gd name="T6" fmla="*/ 3899 w 20635"/>
              <a:gd name="T7" fmla="*/ 313 h 14034"/>
              <a:gd name="T8" fmla="*/ 509 w 20635"/>
              <a:gd name="T9" fmla="*/ 875 h 14034"/>
              <a:gd name="T10" fmla="*/ 2989 w 20635"/>
              <a:gd name="T11" fmla="*/ 4300 h 14034"/>
              <a:gd name="T12" fmla="*/ 6879 w 20635"/>
              <a:gd name="T13" fmla="*/ 5549 h 14034"/>
              <a:gd name="T14" fmla="*/ 11107 w 20635"/>
              <a:gd name="T15" fmla="*/ 6941 h 14034"/>
              <a:gd name="T16" fmla="*/ 13516 w 20635"/>
              <a:gd name="T17" fmla="*/ 10099 h 14034"/>
              <a:gd name="T18" fmla="*/ 16496 w 20635"/>
              <a:gd name="T19" fmla="*/ 12775 h 14034"/>
              <a:gd name="T20" fmla="*/ 20278 w 20635"/>
              <a:gd name="T21" fmla="*/ 14033 h 14034"/>
              <a:gd name="T22" fmla="*/ 20332 w 20635"/>
              <a:gd name="T23" fmla="*/ 11562 h 14034"/>
              <a:gd name="T24" fmla="*/ 20635 w 20635"/>
              <a:gd name="T25" fmla="*/ 9109 h 14034"/>
              <a:gd name="T26" fmla="*/ 20635 w 20635"/>
              <a:gd name="T27" fmla="*/ 6531 h 14034"/>
              <a:gd name="T28" fmla="*/ 20635 w 20635"/>
              <a:gd name="T29" fmla="*/ 1713 h 14034"/>
              <a:gd name="T30" fmla="*/ 20635 w 20635"/>
              <a:gd name="T31" fmla="*/ 687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635" h="14034" extrusionOk="0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lnTo>
                  <a:pt x="20635" y="687"/>
                </a:lnTo>
                <a:close/>
              </a:path>
            </a:pathLst>
          </a:custGeom>
          <a:gradFill rotWithShape="0">
            <a:gsLst>
              <a:gs pos="0">
                <a:srgbClr val="E14958">
                  <a:alpha val="70195"/>
                </a:srgb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4" name="Google Shape;226;p18">
            <a:extLst>
              <a:ext uri="{FF2B5EF4-FFF2-40B4-BE49-F238E27FC236}">
                <a16:creationId xmlns:a16="http://schemas.microsoft.com/office/drawing/2014/main" id="{D31AD727-F871-01F1-EDCF-1313C0699A90}"/>
              </a:ext>
            </a:extLst>
          </p:cNvPr>
          <p:cNvGrpSpPr>
            <a:grpSpLocks/>
          </p:cNvGrpSpPr>
          <p:nvPr/>
        </p:nvGrpSpPr>
        <p:grpSpPr bwMode="auto">
          <a:xfrm>
            <a:off x="8208963" y="2860675"/>
            <a:ext cx="935037" cy="2170113"/>
            <a:chOff x="8220061" y="2910118"/>
            <a:chExt cx="934985" cy="2170316"/>
          </a:xfrm>
        </p:grpSpPr>
        <p:sp>
          <p:nvSpPr>
            <p:cNvPr id="5" name="Google Shape;227;p18">
              <a:extLst>
                <a:ext uri="{FF2B5EF4-FFF2-40B4-BE49-F238E27FC236}">
                  <a16:creationId xmlns:a16="http://schemas.microsoft.com/office/drawing/2014/main" id="{91A3D9AE-462D-DE39-25E3-8036E710E986}"/>
                </a:ext>
              </a:extLst>
            </p:cNvPr>
            <p:cNvSpPr/>
            <p:nvPr/>
          </p:nvSpPr>
          <p:spPr>
            <a:xfrm>
              <a:off x="8495023" y="4363315"/>
              <a:ext cx="660023" cy="66006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28;p18">
              <a:extLst>
                <a:ext uri="{FF2B5EF4-FFF2-40B4-BE49-F238E27FC236}">
                  <a16:creationId xmlns:a16="http://schemas.microsoft.com/office/drawing/2014/main" id="{DE2DD78A-25B2-8D0C-3593-6B75996F7742}"/>
                </a:ext>
              </a:extLst>
            </p:cNvPr>
            <p:cNvSpPr/>
            <p:nvPr/>
          </p:nvSpPr>
          <p:spPr>
            <a:xfrm>
              <a:off x="8737186" y="373160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29;p18">
              <a:extLst>
                <a:ext uri="{FF2B5EF4-FFF2-40B4-BE49-F238E27FC236}">
                  <a16:creationId xmlns:a16="http://schemas.microsoft.com/office/drawing/2014/main" id="{211E6EAE-53D2-38BE-DBCD-AA767DCD4D56}"/>
                </a:ext>
              </a:extLst>
            </p:cNvPr>
            <p:cNvSpPr/>
            <p:nvPr/>
          </p:nvSpPr>
          <p:spPr>
            <a:xfrm>
              <a:off x="8220061" y="4753390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30;p18">
              <a:extLst>
                <a:ext uri="{FF2B5EF4-FFF2-40B4-BE49-F238E27FC236}">
                  <a16:creationId xmlns:a16="http://schemas.microsoft.com/office/drawing/2014/main" id="{DE91EB52-4179-6478-3199-43DBA912EE3D}"/>
                </a:ext>
              </a:extLst>
            </p:cNvPr>
            <p:cNvSpPr/>
            <p:nvPr/>
          </p:nvSpPr>
          <p:spPr>
            <a:xfrm>
              <a:off x="8552930" y="2910118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231;p18">
            <a:extLst>
              <a:ext uri="{FF2B5EF4-FFF2-40B4-BE49-F238E27FC236}">
                <a16:creationId xmlns:a16="http://schemas.microsoft.com/office/drawing/2014/main" id="{455B090A-17E1-3438-74DE-BD9B194BD730}"/>
              </a:ext>
            </a:extLst>
          </p:cNvPr>
          <p:cNvGrpSpPr>
            <a:grpSpLocks/>
          </p:cNvGrpSpPr>
          <p:nvPr/>
        </p:nvGrpSpPr>
        <p:grpSpPr bwMode="auto">
          <a:xfrm rot="7347507">
            <a:off x="372269" y="3666331"/>
            <a:ext cx="682625" cy="1547813"/>
            <a:chOff x="-33427" y="3476090"/>
            <a:chExt cx="682702" cy="1547282"/>
          </a:xfrm>
        </p:grpSpPr>
        <p:sp>
          <p:nvSpPr>
            <p:cNvPr id="10" name="Google Shape;232;p18">
              <a:extLst>
                <a:ext uri="{FF2B5EF4-FFF2-40B4-BE49-F238E27FC236}">
                  <a16:creationId xmlns:a16="http://schemas.microsoft.com/office/drawing/2014/main" id="{0D8D538D-38CF-1187-5D27-9E7865DDA9C2}"/>
                </a:ext>
              </a:extLst>
            </p:cNvPr>
            <p:cNvSpPr/>
            <p:nvPr/>
          </p:nvSpPr>
          <p:spPr>
            <a:xfrm>
              <a:off x="180505" y="42564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33;p18">
              <a:extLst>
                <a:ext uri="{FF2B5EF4-FFF2-40B4-BE49-F238E27FC236}">
                  <a16:creationId xmlns:a16="http://schemas.microsoft.com/office/drawing/2014/main" id="{D58A4583-A990-19F1-1987-46FA5A851268}"/>
                </a:ext>
              </a:extLst>
            </p:cNvPr>
            <p:cNvSpPr/>
            <p:nvPr/>
          </p:nvSpPr>
          <p:spPr>
            <a:xfrm>
              <a:off x="-33427" y="3476090"/>
              <a:ext cx="660023" cy="66006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34;p18">
              <a:extLst>
                <a:ext uri="{FF2B5EF4-FFF2-40B4-BE49-F238E27FC236}">
                  <a16:creationId xmlns:a16="http://schemas.microsoft.com/office/drawing/2014/main" id="{4E047379-FAC7-C59C-4160-6FCD7B867E2E}"/>
                </a:ext>
              </a:extLst>
            </p:cNvPr>
            <p:cNvSpPr/>
            <p:nvPr/>
          </p:nvSpPr>
          <p:spPr>
            <a:xfrm>
              <a:off x="133086" y="4696328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2437775" y="704675"/>
            <a:ext cx="4268400" cy="645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subTitle" idx="1"/>
          </p:nvPr>
        </p:nvSpPr>
        <p:spPr>
          <a:xfrm>
            <a:off x="2437775" y="1350176"/>
            <a:ext cx="4268400" cy="405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 idx="2"/>
          </p:nvPr>
        </p:nvSpPr>
        <p:spPr>
          <a:xfrm>
            <a:off x="2437775" y="2015963"/>
            <a:ext cx="4268400" cy="645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3"/>
          </p:nvPr>
        </p:nvSpPr>
        <p:spPr>
          <a:xfrm>
            <a:off x="2437775" y="2660650"/>
            <a:ext cx="4268400" cy="405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title" idx="4"/>
          </p:nvPr>
        </p:nvSpPr>
        <p:spPr>
          <a:xfrm>
            <a:off x="2437775" y="3327300"/>
            <a:ext cx="4268400" cy="645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subTitle" idx="5"/>
          </p:nvPr>
        </p:nvSpPr>
        <p:spPr>
          <a:xfrm>
            <a:off x="2437775" y="3971075"/>
            <a:ext cx="4268400" cy="405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2767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5;p22">
            <a:extLst>
              <a:ext uri="{FF2B5EF4-FFF2-40B4-BE49-F238E27FC236}">
                <a16:creationId xmlns:a16="http://schemas.microsoft.com/office/drawing/2014/main" id="{951463F6-C156-F614-1490-A63E088344D7}"/>
              </a:ext>
            </a:extLst>
          </p:cNvPr>
          <p:cNvSpPr>
            <a:spLocks/>
          </p:cNvSpPr>
          <p:nvPr/>
        </p:nvSpPr>
        <p:spPr bwMode="auto">
          <a:xfrm rot="15474719">
            <a:off x="6781006" y="-508793"/>
            <a:ext cx="4633913" cy="2825750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276;p22">
            <a:extLst>
              <a:ext uri="{FF2B5EF4-FFF2-40B4-BE49-F238E27FC236}">
                <a16:creationId xmlns:a16="http://schemas.microsoft.com/office/drawing/2014/main" id="{34DF51C9-3BA5-942C-ADF8-96C397622F6F}"/>
              </a:ext>
            </a:extLst>
          </p:cNvPr>
          <p:cNvSpPr>
            <a:spLocks/>
          </p:cNvSpPr>
          <p:nvPr/>
        </p:nvSpPr>
        <p:spPr bwMode="auto">
          <a:xfrm flipH="1">
            <a:off x="-1192213" y="3570288"/>
            <a:ext cx="5029201" cy="2068512"/>
          </a:xfrm>
          <a:custGeom>
            <a:avLst/>
            <a:gdLst>
              <a:gd name="T0" fmla="*/ 18307 w 22438"/>
              <a:gd name="T1" fmla="*/ 1053 h 10483"/>
              <a:gd name="T2" fmla="*/ 15773 w 22438"/>
              <a:gd name="T3" fmla="*/ 3640 h 10483"/>
              <a:gd name="T4" fmla="*/ 15773 w 22438"/>
              <a:gd name="T5" fmla="*/ 3640 h 10483"/>
              <a:gd name="T6" fmla="*/ 13668 w 22438"/>
              <a:gd name="T7" fmla="*/ 6164 h 10483"/>
              <a:gd name="T8" fmla="*/ 13668 w 22438"/>
              <a:gd name="T9" fmla="*/ 6164 h 10483"/>
              <a:gd name="T10" fmla="*/ 9823 w 22438"/>
              <a:gd name="T11" fmla="*/ 6539 h 10483"/>
              <a:gd name="T12" fmla="*/ 9823 w 22438"/>
              <a:gd name="T13" fmla="*/ 6539 h 10483"/>
              <a:gd name="T14" fmla="*/ 5791 w 22438"/>
              <a:gd name="T15" fmla="*/ 6477 h 10483"/>
              <a:gd name="T16" fmla="*/ 5791 w 22438"/>
              <a:gd name="T17" fmla="*/ 6477 h 10483"/>
              <a:gd name="T18" fmla="*/ 2151 w 22438"/>
              <a:gd name="T19" fmla="*/ 8752 h 10483"/>
              <a:gd name="T20" fmla="*/ 2151 w 22438"/>
              <a:gd name="T21" fmla="*/ 8752 h 10483"/>
              <a:gd name="T22" fmla="*/ 1 w 22438"/>
              <a:gd name="T23" fmla="*/ 10482 h 10483"/>
              <a:gd name="T24" fmla="*/ 1 w 22438"/>
              <a:gd name="T25" fmla="*/ 10482 h 10483"/>
              <a:gd name="T26" fmla="*/ 22393 w 22438"/>
              <a:gd name="T27" fmla="*/ 10482 h 10483"/>
              <a:gd name="T28" fmla="*/ 22437 w 22438"/>
              <a:gd name="T29" fmla="*/ 98 h 10483"/>
              <a:gd name="T30" fmla="*/ 21617 w 22438"/>
              <a:gd name="T31" fmla="*/ 0 h 10483"/>
              <a:gd name="T32" fmla="*/ 21617 w 22438"/>
              <a:gd name="T33" fmla="*/ 0 h 10483"/>
              <a:gd name="T34" fmla="*/ 18307 w 22438"/>
              <a:gd name="T35" fmla="*/ 1053 h 10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38" h="10483" extrusionOk="0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cubicBezTo>
                  <a:pt x="15149" y="4550"/>
                  <a:pt x="14658" y="5593"/>
                  <a:pt x="13668" y="6164"/>
                </a:cubicBezTo>
                <a:cubicBezTo>
                  <a:pt x="12606" y="6762"/>
                  <a:pt x="11009" y="6896"/>
                  <a:pt x="9823" y="6539"/>
                </a:cubicBezTo>
                <a:cubicBezTo>
                  <a:pt x="8565" y="6156"/>
                  <a:pt x="7049" y="5906"/>
                  <a:pt x="5791" y="6477"/>
                </a:cubicBezTo>
                <a:cubicBezTo>
                  <a:pt x="4497" y="7057"/>
                  <a:pt x="3293" y="7931"/>
                  <a:pt x="2151" y="8752"/>
                </a:cubicBezTo>
                <a:cubicBezTo>
                  <a:pt x="1410" y="9296"/>
                  <a:pt x="670" y="9858"/>
                  <a:pt x="1" y="10482"/>
                </a:cubicBez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4" name="Google Shape;277;p22">
            <a:extLst>
              <a:ext uri="{FF2B5EF4-FFF2-40B4-BE49-F238E27FC236}">
                <a16:creationId xmlns:a16="http://schemas.microsoft.com/office/drawing/2014/main" id="{EA1ECFA0-BDE2-2397-2584-CB123E68B3FE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3519488"/>
            <a:ext cx="668337" cy="1554162"/>
            <a:chOff x="53078" y="3519092"/>
            <a:chExt cx="666922" cy="1553796"/>
          </a:xfrm>
        </p:grpSpPr>
        <p:sp>
          <p:nvSpPr>
            <p:cNvPr id="5" name="Google Shape;278;p22">
              <a:extLst>
                <a:ext uri="{FF2B5EF4-FFF2-40B4-BE49-F238E27FC236}">
                  <a16:creationId xmlns:a16="http://schemas.microsoft.com/office/drawing/2014/main" id="{7ECD7597-9E58-E93F-6F4E-928AF892AFA3}"/>
                </a:ext>
              </a:extLst>
            </p:cNvPr>
            <p:cNvSpPr/>
            <p:nvPr/>
          </p:nvSpPr>
          <p:spPr>
            <a:xfrm>
              <a:off x="53078" y="35190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79;p22">
              <a:extLst>
                <a:ext uri="{FF2B5EF4-FFF2-40B4-BE49-F238E27FC236}">
                  <a16:creationId xmlns:a16="http://schemas.microsoft.com/office/drawing/2014/main" id="{782A747E-1071-426A-CFCD-18678AA6B5D7}"/>
                </a:ext>
              </a:extLst>
            </p:cNvPr>
            <p:cNvSpPr/>
            <p:nvPr/>
          </p:nvSpPr>
          <p:spPr>
            <a:xfrm>
              <a:off x="251230" y="46040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80;p22">
              <a:extLst>
                <a:ext uri="{FF2B5EF4-FFF2-40B4-BE49-F238E27FC236}">
                  <a16:creationId xmlns:a16="http://schemas.microsoft.com/office/drawing/2014/main" id="{A99CF5AE-9669-01DD-36FC-550963B67CEE}"/>
                </a:ext>
              </a:extLst>
            </p:cNvPr>
            <p:cNvSpPr/>
            <p:nvPr/>
          </p:nvSpPr>
          <p:spPr>
            <a:xfrm>
              <a:off x="148697" y="43264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oogle Shape;281;p22">
            <a:extLst>
              <a:ext uri="{FF2B5EF4-FFF2-40B4-BE49-F238E27FC236}">
                <a16:creationId xmlns:a16="http://schemas.microsoft.com/office/drawing/2014/main" id="{EBD795D6-165D-6B97-DB59-5DEF2C782316}"/>
              </a:ext>
            </a:extLst>
          </p:cNvPr>
          <p:cNvGrpSpPr>
            <a:grpSpLocks/>
          </p:cNvGrpSpPr>
          <p:nvPr/>
        </p:nvGrpSpPr>
        <p:grpSpPr bwMode="auto">
          <a:xfrm>
            <a:off x="7618413" y="111125"/>
            <a:ext cx="1576387" cy="1123950"/>
            <a:chOff x="7618822" y="111365"/>
            <a:chExt cx="1576005" cy="1123414"/>
          </a:xfrm>
        </p:grpSpPr>
        <p:sp>
          <p:nvSpPr>
            <p:cNvPr id="9" name="Google Shape;282;p22">
              <a:extLst>
                <a:ext uri="{FF2B5EF4-FFF2-40B4-BE49-F238E27FC236}">
                  <a16:creationId xmlns:a16="http://schemas.microsoft.com/office/drawing/2014/main" id="{1DA4C002-909A-F8C8-02D0-E72ABFAB6C6A}"/>
                </a:ext>
              </a:extLst>
            </p:cNvPr>
            <p:cNvSpPr/>
            <p:nvPr/>
          </p:nvSpPr>
          <p:spPr>
            <a:xfrm>
              <a:off x="8267398" y="111378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83;p22">
              <a:extLst>
                <a:ext uri="{FF2B5EF4-FFF2-40B4-BE49-F238E27FC236}">
                  <a16:creationId xmlns:a16="http://schemas.microsoft.com/office/drawing/2014/main" id="{8EF580C0-BFBA-187F-620D-FF0AC9345C15}"/>
                </a:ext>
              </a:extLst>
            </p:cNvPr>
            <p:cNvSpPr/>
            <p:nvPr/>
          </p:nvSpPr>
          <p:spPr>
            <a:xfrm>
              <a:off x="8534803" y="574679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84;p22">
              <a:extLst>
                <a:ext uri="{FF2B5EF4-FFF2-40B4-BE49-F238E27FC236}">
                  <a16:creationId xmlns:a16="http://schemas.microsoft.com/office/drawing/2014/main" id="{A26CC201-E709-E817-C275-0B0521068420}"/>
                </a:ext>
              </a:extLst>
            </p:cNvPr>
            <p:cNvSpPr/>
            <p:nvPr/>
          </p:nvSpPr>
          <p:spPr>
            <a:xfrm>
              <a:off x="7618822" y="11136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40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6;p23">
            <a:extLst>
              <a:ext uri="{FF2B5EF4-FFF2-40B4-BE49-F238E27FC236}">
                <a16:creationId xmlns:a16="http://schemas.microsoft.com/office/drawing/2014/main" id="{D31A4986-A92D-DF8A-3A1D-3205CFE25EA7}"/>
              </a:ext>
            </a:extLst>
          </p:cNvPr>
          <p:cNvSpPr>
            <a:spLocks/>
          </p:cNvSpPr>
          <p:nvPr/>
        </p:nvSpPr>
        <p:spPr bwMode="auto">
          <a:xfrm>
            <a:off x="4183063" y="2076450"/>
            <a:ext cx="5727700" cy="3490913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287;p23">
            <a:extLst>
              <a:ext uri="{FF2B5EF4-FFF2-40B4-BE49-F238E27FC236}">
                <a16:creationId xmlns:a16="http://schemas.microsoft.com/office/drawing/2014/main" id="{71740B8E-803D-B0A9-5AC4-2B5303EC721A}"/>
              </a:ext>
            </a:extLst>
          </p:cNvPr>
          <p:cNvSpPr>
            <a:spLocks/>
          </p:cNvSpPr>
          <p:nvPr/>
        </p:nvSpPr>
        <p:spPr bwMode="auto">
          <a:xfrm>
            <a:off x="5816600" y="3346450"/>
            <a:ext cx="4014788" cy="1876425"/>
          </a:xfrm>
          <a:custGeom>
            <a:avLst/>
            <a:gdLst>
              <a:gd name="T0" fmla="*/ 18307 w 22438"/>
              <a:gd name="T1" fmla="*/ 1053 h 10483"/>
              <a:gd name="T2" fmla="*/ 15773 w 22438"/>
              <a:gd name="T3" fmla="*/ 3640 h 10483"/>
              <a:gd name="T4" fmla="*/ 15773 w 22438"/>
              <a:gd name="T5" fmla="*/ 3640 h 10483"/>
              <a:gd name="T6" fmla="*/ 13668 w 22438"/>
              <a:gd name="T7" fmla="*/ 6164 h 10483"/>
              <a:gd name="T8" fmla="*/ 13668 w 22438"/>
              <a:gd name="T9" fmla="*/ 6164 h 10483"/>
              <a:gd name="T10" fmla="*/ 9823 w 22438"/>
              <a:gd name="T11" fmla="*/ 6539 h 10483"/>
              <a:gd name="T12" fmla="*/ 9823 w 22438"/>
              <a:gd name="T13" fmla="*/ 6539 h 10483"/>
              <a:gd name="T14" fmla="*/ 5791 w 22438"/>
              <a:gd name="T15" fmla="*/ 6477 h 10483"/>
              <a:gd name="T16" fmla="*/ 5791 w 22438"/>
              <a:gd name="T17" fmla="*/ 6477 h 10483"/>
              <a:gd name="T18" fmla="*/ 2151 w 22438"/>
              <a:gd name="T19" fmla="*/ 8752 h 10483"/>
              <a:gd name="T20" fmla="*/ 2151 w 22438"/>
              <a:gd name="T21" fmla="*/ 8752 h 10483"/>
              <a:gd name="T22" fmla="*/ 1 w 22438"/>
              <a:gd name="T23" fmla="*/ 10482 h 10483"/>
              <a:gd name="T24" fmla="*/ 1 w 22438"/>
              <a:gd name="T25" fmla="*/ 10482 h 10483"/>
              <a:gd name="T26" fmla="*/ 22393 w 22438"/>
              <a:gd name="T27" fmla="*/ 10482 h 10483"/>
              <a:gd name="T28" fmla="*/ 22437 w 22438"/>
              <a:gd name="T29" fmla="*/ 98 h 10483"/>
              <a:gd name="T30" fmla="*/ 21617 w 22438"/>
              <a:gd name="T31" fmla="*/ 0 h 10483"/>
              <a:gd name="T32" fmla="*/ 21617 w 22438"/>
              <a:gd name="T33" fmla="*/ 0 h 10483"/>
              <a:gd name="T34" fmla="*/ 18307 w 22438"/>
              <a:gd name="T35" fmla="*/ 1053 h 10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38" h="10483" extrusionOk="0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cubicBezTo>
                  <a:pt x="15149" y="4550"/>
                  <a:pt x="14658" y="5593"/>
                  <a:pt x="13668" y="6164"/>
                </a:cubicBezTo>
                <a:cubicBezTo>
                  <a:pt x="12606" y="6762"/>
                  <a:pt x="11009" y="6896"/>
                  <a:pt x="9823" y="6539"/>
                </a:cubicBezTo>
                <a:cubicBezTo>
                  <a:pt x="8565" y="6156"/>
                  <a:pt x="7049" y="5906"/>
                  <a:pt x="5791" y="6477"/>
                </a:cubicBezTo>
                <a:cubicBezTo>
                  <a:pt x="4497" y="7057"/>
                  <a:pt x="3293" y="7931"/>
                  <a:pt x="2151" y="8752"/>
                </a:cubicBezTo>
                <a:cubicBezTo>
                  <a:pt x="1410" y="9296"/>
                  <a:pt x="670" y="9858"/>
                  <a:pt x="1" y="10482"/>
                </a:cubicBez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4" name="Google Shape;288;p23">
            <a:extLst>
              <a:ext uri="{FF2B5EF4-FFF2-40B4-BE49-F238E27FC236}">
                <a16:creationId xmlns:a16="http://schemas.microsoft.com/office/drawing/2014/main" id="{09E3B7A0-0118-129F-1C98-FB7F7525ADE0}"/>
              </a:ext>
            </a:extLst>
          </p:cNvPr>
          <p:cNvSpPr>
            <a:spLocks/>
          </p:cNvSpPr>
          <p:nvPr/>
        </p:nvSpPr>
        <p:spPr bwMode="auto">
          <a:xfrm rot="11879259">
            <a:off x="-717550" y="-1676400"/>
            <a:ext cx="5729288" cy="3492500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5" name="Google Shape;289;p23">
            <a:extLst>
              <a:ext uri="{FF2B5EF4-FFF2-40B4-BE49-F238E27FC236}">
                <a16:creationId xmlns:a16="http://schemas.microsoft.com/office/drawing/2014/main" id="{AEB93CA8-DC81-1193-BE59-FB4CDED9F21C}"/>
              </a:ext>
            </a:extLst>
          </p:cNvPr>
          <p:cNvGrpSpPr>
            <a:grpSpLocks/>
          </p:cNvGrpSpPr>
          <p:nvPr/>
        </p:nvGrpSpPr>
        <p:grpSpPr bwMode="auto">
          <a:xfrm>
            <a:off x="531813" y="53975"/>
            <a:ext cx="2525712" cy="660400"/>
            <a:chOff x="531953" y="54192"/>
            <a:chExt cx="2525032" cy="660100"/>
          </a:xfrm>
        </p:grpSpPr>
        <p:sp>
          <p:nvSpPr>
            <p:cNvPr id="6" name="Google Shape;290;p23">
              <a:extLst>
                <a:ext uri="{FF2B5EF4-FFF2-40B4-BE49-F238E27FC236}">
                  <a16:creationId xmlns:a16="http://schemas.microsoft.com/office/drawing/2014/main" id="{16F4708A-D69E-6D74-5A3D-AC92983F7A24}"/>
                </a:ext>
              </a:extLst>
            </p:cNvPr>
            <p:cNvSpPr/>
            <p:nvPr/>
          </p:nvSpPr>
          <p:spPr>
            <a:xfrm>
              <a:off x="531953" y="541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1;p23">
              <a:extLst>
                <a:ext uri="{FF2B5EF4-FFF2-40B4-BE49-F238E27FC236}">
                  <a16:creationId xmlns:a16="http://schemas.microsoft.com/office/drawing/2014/main" id="{EFFBAEC4-8112-1CC7-E983-DA61F43A88E3}"/>
                </a:ext>
              </a:extLst>
            </p:cNvPr>
            <p:cNvSpPr/>
            <p:nvPr/>
          </p:nvSpPr>
          <p:spPr>
            <a:xfrm>
              <a:off x="2311280" y="2454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2;p23">
              <a:extLst>
                <a:ext uri="{FF2B5EF4-FFF2-40B4-BE49-F238E27FC236}">
                  <a16:creationId xmlns:a16="http://schemas.microsoft.com/office/drawing/2014/main" id="{4402BDBC-431C-BE2F-E33D-FEE3E2A554DF}"/>
                </a:ext>
              </a:extLst>
            </p:cNvPr>
            <p:cNvSpPr/>
            <p:nvPr/>
          </p:nvSpPr>
          <p:spPr>
            <a:xfrm>
              <a:off x="1841797" y="164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3;p23">
              <a:extLst>
                <a:ext uri="{FF2B5EF4-FFF2-40B4-BE49-F238E27FC236}">
                  <a16:creationId xmlns:a16="http://schemas.microsoft.com/office/drawing/2014/main" id="{2D3BA4C9-6694-1B00-50C0-AAA4DD6065BB}"/>
                </a:ext>
              </a:extLst>
            </p:cNvPr>
            <p:cNvSpPr/>
            <p:nvPr/>
          </p:nvSpPr>
          <p:spPr>
            <a:xfrm>
              <a:off x="2729973" y="5420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95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24">
            <a:extLst>
              <a:ext uri="{FF2B5EF4-FFF2-40B4-BE49-F238E27FC236}">
                <a16:creationId xmlns:a16="http://schemas.microsoft.com/office/drawing/2014/main" id="{0A6DAA61-EC5D-7B9E-1C32-DE8862F487A1}"/>
              </a:ext>
            </a:extLst>
          </p:cNvPr>
          <p:cNvSpPr>
            <a:spLocks/>
          </p:cNvSpPr>
          <p:nvPr/>
        </p:nvSpPr>
        <p:spPr bwMode="auto">
          <a:xfrm rot="1292342" flipH="1">
            <a:off x="-2419350" y="2200275"/>
            <a:ext cx="6096000" cy="3490913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296;p24">
            <a:extLst>
              <a:ext uri="{FF2B5EF4-FFF2-40B4-BE49-F238E27FC236}">
                <a16:creationId xmlns:a16="http://schemas.microsoft.com/office/drawing/2014/main" id="{543E98D1-8203-BA07-7C4C-6F667ABFE5B7}"/>
              </a:ext>
            </a:extLst>
          </p:cNvPr>
          <p:cNvSpPr>
            <a:spLocks/>
          </p:cNvSpPr>
          <p:nvPr/>
        </p:nvSpPr>
        <p:spPr bwMode="auto">
          <a:xfrm rot="5400000">
            <a:off x="6537326" y="2747962"/>
            <a:ext cx="3524250" cy="2397125"/>
          </a:xfrm>
          <a:custGeom>
            <a:avLst/>
            <a:gdLst>
              <a:gd name="T0" fmla="*/ 20635 w 20635"/>
              <a:gd name="T1" fmla="*/ 687 h 14034"/>
              <a:gd name="T2" fmla="*/ 14649 w 20635"/>
              <a:gd name="T3" fmla="*/ 643 h 14034"/>
              <a:gd name="T4" fmla="*/ 8377 w 20635"/>
              <a:gd name="T5" fmla="*/ 224 h 14034"/>
              <a:gd name="T6" fmla="*/ 3899 w 20635"/>
              <a:gd name="T7" fmla="*/ 313 h 14034"/>
              <a:gd name="T8" fmla="*/ 509 w 20635"/>
              <a:gd name="T9" fmla="*/ 875 h 14034"/>
              <a:gd name="T10" fmla="*/ 2989 w 20635"/>
              <a:gd name="T11" fmla="*/ 4300 h 14034"/>
              <a:gd name="T12" fmla="*/ 6879 w 20635"/>
              <a:gd name="T13" fmla="*/ 5549 h 14034"/>
              <a:gd name="T14" fmla="*/ 11107 w 20635"/>
              <a:gd name="T15" fmla="*/ 6941 h 14034"/>
              <a:gd name="T16" fmla="*/ 13516 w 20635"/>
              <a:gd name="T17" fmla="*/ 10099 h 14034"/>
              <a:gd name="T18" fmla="*/ 16496 w 20635"/>
              <a:gd name="T19" fmla="*/ 12775 h 14034"/>
              <a:gd name="T20" fmla="*/ 20278 w 20635"/>
              <a:gd name="T21" fmla="*/ 14033 h 14034"/>
              <a:gd name="T22" fmla="*/ 20332 w 20635"/>
              <a:gd name="T23" fmla="*/ 11562 h 14034"/>
              <a:gd name="T24" fmla="*/ 20635 w 20635"/>
              <a:gd name="T25" fmla="*/ 9109 h 14034"/>
              <a:gd name="T26" fmla="*/ 20635 w 20635"/>
              <a:gd name="T27" fmla="*/ 6531 h 14034"/>
              <a:gd name="T28" fmla="*/ 20635 w 20635"/>
              <a:gd name="T29" fmla="*/ 1713 h 14034"/>
              <a:gd name="T30" fmla="*/ 20635 w 20635"/>
              <a:gd name="T31" fmla="*/ 687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635" h="14034" extrusionOk="0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lnTo>
                  <a:pt x="20635" y="687"/>
                </a:lnTo>
                <a:close/>
              </a:path>
            </a:pathLst>
          </a:custGeom>
          <a:gradFill rotWithShape="0">
            <a:gsLst>
              <a:gs pos="0">
                <a:srgbClr val="E14958">
                  <a:alpha val="70195"/>
                </a:srgb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4" name="Google Shape;297;p24">
            <a:extLst>
              <a:ext uri="{FF2B5EF4-FFF2-40B4-BE49-F238E27FC236}">
                <a16:creationId xmlns:a16="http://schemas.microsoft.com/office/drawing/2014/main" id="{598FDADE-4376-8717-2312-598E74934C0A}"/>
              </a:ext>
            </a:extLst>
          </p:cNvPr>
          <p:cNvGrpSpPr>
            <a:grpSpLocks/>
          </p:cNvGrpSpPr>
          <p:nvPr/>
        </p:nvGrpSpPr>
        <p:grpSpPr bwMode="auto">
          <a:xfrm>
            <a:off x="8208963" y="2860675"/>
            <a:ext cx="935037" cy="2170113"/>
            <a:chOff x="8220061" y="2910118"/>
            <a:chExt cx="934985" cy="2170316"/>
          </a:xfrm>
        </p:grpSpPr>
        <p:sp>
          <p:nvSpPr>
            <p:cNvPr id="5" name="Google Shape;298;p24">
              <a:extLst>
                <a:ext uri="{FF2B5EF4-FFF2-40B4-BE49-F238E27FC236}">
                  <a16:creationId xmlns:a16="http://schemas.microsoft.com/office/drawing/2014/main" id="{CE131396-DA9E-0712-9437-AA8BE023E5C2}"/>
                </a:ext>
              </a:extLst>
            </p:cNvPr>
            <p:cNvSpPr/>
            <p:nvPr/>
          </p:nvSpPr>
          <p:spPr>
            <a:xfrm>
              <a:off x="8495023" y="4363315"/>
              <a:ext cx="660023" cy="66006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9;p24">
              <a:extLst>
                <a:ext uri="{FF2B5EF4-FFF2-40B4-BE49-F238E27FC236}">
                  <a16:creationId xmlns:a16="http://schemas.microsoft.com/office/drawing/2014/main" id="{03B592B5-AB81-E5C4-56D5-EC8045F966E2}"/>
                </a:ext>
              </a:extLst>
            </p:cNvPr>
            <p:cNvSpPr/>
            <p:nvPr/>
          </p:nvSpPr>
          <p:spPr>
            <a:xfrm>
              <a:off x="8737186" y="373160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300;p24">
              <a:extLst>
                <a:ext uri="{FF2B5EF4-FFF2-40B4-BE49-F238E27FC236}">
                  <a16:creationId xmlns:a16="http://schemas.microsoft.com/office/drawing/2014/main" id="{C989D6A1-8046-067B-8DA3-EA109462058D}"/>
                </a:ext>
              </a:extLst>
            </p:cNvPr>
            <p:cNvSpPr/>
            <p:nvPr/>
          </p:nvSpPr>
          <p:spPr>
            <a:xfrm>
              <a:off x="8220061" y="4753390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01;p24">
              <a:extLst>
                <a:ext uri="{FF2B5EF4-FFF2-40B4-BE49-F238E27FC236}">
                  <a16:creationId xmlns:a16="http://schemas.microsoft.com/office/drawing/2014/main" id="{71C6133D-9D39-F1DD-1604-6FE569B39EDF}"/>
                </a:ext>
              </a:extLst>
            </p:cNvPr>
            <p:cNvSpPr/>
            <p:nvPr/>
          </p:nvSpPr>
          <p:spPr>
            <a:xfrm>
              <a:off x="8552930" y="2910118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302;p24">
            <a:extLst>
              <a:ext uri="{FF2B5EF4-FFF2-40B4-BE49-F238E27FC236}">
                <a16:creationId xmlns:a16="http://schemas.microsoft.com/office/drawing/2014/main" id="{4C0E61FA-4725-DE64-03D9-7EA638CCB1D3}"/>
              </a:ext>
            </a:extLst>
          </p:cNvPr>
          <p:cNvGrpSpPr>
            <a:grpSpLocks/>
          </p:cNvGrpSpPr>
          <p:nvPr/>
        </p:nvGrpSpPr>
        <p:grpSpPr bwMode="auto">
          <a:xfrm rot="7347507">
            <a:off x="372269" y="3666331"/>
            <a:ext cx="682625" cy="1547813"/>
            <a:chOff x="-33427" y="3476090"/>
            <a:chExt cx="682702" cy="1547282"/>
          </a:xfrm>
        </p:grpSpPr>
        <p:sp>
          <p:nvSpPr>
            <p:cNvPr id="10" name="Google Shape;303;p24">
              <a:extLst>
                <a:ext uri="{FF2B5EF4-FFF2-40B4-BE49-F238E27FC236}">
                  <a16:creationId xmlns:a16="http://schemas.microsoft.com/office/drawing/2014/main" id="{2E9A1DC4-7745-CF31-A625-25F981A2CE76}"/>
                </a:ext>
              </a:extLst>
            </p:cNvPr>
            <p:cNvSpPr/>
            <p:nvPr/>
          </p:nvSpPr>
          <p:spPr>
            <a:xfrm>
              <a:off x="180505" y="42564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04;p24">
              <a:extLst>
                <a:ext uri="{FF2B5EF4-FFF2-40B4-BE49-F238E27FC236}">
                  <a16:creationId xmlns:a16="http://schemas.microsoft.com/office/drawing/2014/main" id="{A79615F4-379E-4E6E-40FB-9DD7CB522103}"/>
                </a:ext>
              </a:extLst>
            </p:cNvPr>
            <p:cNvSpPr/>
            <p:nvPr/>
          </p:nvSpPr>
          <p:spPr>
            <a:xfrm>
              <a:off x="-33427" y="3476090"/>
              <a:ext cx="660023" cy="66006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05;p24">
              <a:extLst>
                <a:ext uri="{FF2B5EF4-FFF2-40B4-BE49-F238E27FC236}">
                  <a16:creationId xmlns:a16="http://schemas.microsoft.com/office/drawing/2014/main" id="{8C780CB4-C919-A65B-206F-AF826913E2F6}"/>
                </a:ext>
              </a:extLst>
            </p:cNvPr>
            <p:cNvSpPr/>
            <p:nvPr/>
          </p:nvSpPr>
          <p:spPr>
            <a:xfrm>
              <a:off x="133086" y="4696328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71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951A1895-8795-257D-8CAF-4F121A7CB5FA}"/>
              </a:ext>
            </a:extLst>
          </p:cNvPr>
          <p:cNvSpPr>
            <a:spLocks/>
          </p:cNvSpPr>
          <p:nvPr/>
        </p:nvSpPr>
        <p:spPr bwMode="auto">
          <a:xfrm flipH="1">
            <a:off x="-847725" y="2076450"/>
            <a:ext cx="5843588" cy="3490913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16;p3">
            <a:extLst>
              <a:ext uri="{FF2B5EF4-FFF2-40B4-BE49-F238E27FC236}">
                <a16:creationId xmlns:a16="http://schemas.microsoft.com/office/drawing/2014/main" id="{8AC80E89-19C3-0F9A-4F8E-518498ABBA61}"/>
              </a:ext>
            </a:extLst>
          </p:cNvPr>
          <p:cNvSpPr>
            <a:spLocks/>
          </p:cNvSpPr>
          <p:nvPr/>
        </p:nvSpPr>
        <p:spPr bwMode="auto">
          <a:xfrm>
            <a:off x="6638925" y="-220663"/>
            <a:ext cx="2625725" cy="1785938"/>
          </a:xfrm>
          <a:custGeom>
            <a:avLst/>
            <a:gdLst>
              <a:gd name="T0" fmla="*/ 20635 w 20635"/>
              <a:gd name="T1" fmla="*/ 687 h 14034"/>
              <a:gd name="T2" fmla="*/ 14649 w 20635"/>
              <a:gd name="T3" fmla="*/ 643 h 14034"/>
              <a:gd name="T4" fmla="*/ 8377 w 20635"/>
              <a:gd name="T5" fmla="*/ 224 h 14034"/>
              <a:gd name="T6" fmla="*/ 3899 w 20635"/>
              <a:gd name="T7" fmla="*/ 313 h 14034"/>
              <a:gd name="T8" fmla="*/ 509 w 20635"/>
              <a:gd name="T9" fmla="*/ 875 h 14034"/>
              <a:gd name="T10" fmla="*/ 2989 w 20635"/>
              <a:gd name="T11" fmla="*/ 4300 h 14034"/>
              <a:gd name="T12" fmla="*/ 6879 w 20635"/>
              <a:gd name="T13" fmla="*/ 5549 h 14034"/>
              <a:gd name="T14" fmla="*/ 11107 w 20635"/>
              <a:gd name="T15" fmla="*/ 6941 h 14034"/>
              <a:gd name="T16" fmla="*/ 13516 w 20635"/>
              <a:gd name="T17" fmla="*/ 10099 h 14034"/>
              <a:gd name="T18" fmla="*/ 16496 w 20635"/>
              <a:gd name="T19" fmla="*/ 12775 h 14034"/>
              <a:gd name="T20" fmla="*/ 20278 w 20635"/>
              <a:gd name="T21" fmla="*/ 14033 h 14034"/>
              <a:gd name="T22" fmla="*/ 20332 w 20635"/>
              <a:gd name="T23" fmla="*/ 11562 h 14034"/>
              <a:gd name="T24" fmla="*/ 20635 w 20635"/>
              <a:gd name="T25" fmla="*/ 9109 h 14034"/>
              <a:gd name="T26" fmla="*/ 20635 w 20635"/>
              <a:gd name="T27" fmla="*/ 6531 h 14034"/>
              <a:gd name="T28" fmla="*/ 20635 w 20635"/>
              <a:gd name="T29" fmla="*/ 1713 h 14034"/>
              <a:gd name="T30" fmla="*/ 20635 w 20635"/>
              <a:gd name="T31" fmla="*/ 687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635" h="14034" extrusionOk="0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lnTo>
                  <a:pt x="20635" y="687"/>
                </a:lnTo>
                <a:close/>
              </a:path>
            </a:pathLst>
          </a:custGeom>
          <a:gradFill rotWithShape="0">
            <a:gsLst>
              <a:gs pos="0">
                <a:srgbClr val="E14958">
                  <a:alpha val="70195"/>
                </a:srgbClr>
              </a:gs>
              <a:gs pos="100000">
                <a:schemeClr val="accent1"/>
              </a:gs>
            </a:gsLst>
            <a:lin ang="162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4" name="Google Shape;17;p3">
            <a:extLst>
              <a:ext uri="{FF2B5EF4-FFF2-40B4-BE49-F238E27FC236}">
                <a16:creationId xmlns:a16="http://schemas.microsoft.com/office/drawing/2014/main" id="{BB8B9D43-42E1-54E6-4F49-853ED470DEE7}"/>
              </a:ext>
            </a:extLst>
          </p:cNvPr>
          <p:cNvGrpSpPr>
            <a:grpSpLocks/>
          </p:cNvGrpSpPr>
          <p:nvPr/>
        </p:nvGrpSpPr>
        <p:grpSpPr bwMode="auto">
          <a:xfrm>
            <a:off x="7542213" y="80963"/>
            <a:ext cx="1522412" cy="1069975"/>
            <a:chOff x="7542636" y="81040"/>
            <a:chExt cx="1521562" cy="1069823"/>
          </a:xfrm>
        </p:grpSpPr>
        <p:sp>
          <p:nvSpPr>
            <p:cNvPr id="5" name="Google Shape;18;p3">
              <a:extLst>
                <a:ext uri="{FF2B5EF4-FFF2-40B4-BE49-F238E27FC236}">
                  <a16:creationId xmlns:a16="http://schemas.microsoft.com/office/drawing/2014/main" id="{F6BB9904-CFE4-7F33-FA62-886BFF3713E0}"/>
                </a:ext>
              </a:extLst>
            </p:cNvPr>
            <p:cNvSpPr/>
            <p:nvPr/>
          </p:nvSpPr>
          <p:spPr>
            <a:xfrm>
              <a:off x="8132548" y="81040"/>
              <a:ext cx="660023" cy="66006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9;p3">
              <a:extLst>
                <a:ext uri="{FF2B5EF4-FFF2-40B4-BE49-F238E27FC236}">
                  <a16:creationId xmlns:a16="http://schemas.microsoft.com/office/drawing/2014/main" id="{ECB1D89B-4DC1-AC87-1AAB-1AD6139281E6}"/>
                </a:ext>
              </a:extLst>
            </p:cNvPr>
            <p:cNvSpPr/>
            <p:nvPr/>
          </p:nvSpPr>
          <p:spPr>
            <a:xfrm>
              <a:off x="8737186" y="75295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0;p3">
              <a:extLst>
                <a:ext uri="{FF2B5EF4-FFF2-40B4-BE49-F238E27FC236}">
                  <a16:creationId xmlns:a16="http://schemas.microsoft.com/office/drawing/2014/main" id="{483C1177-ED40-B025-C611-A5C385A5A94B}"/>
                </a:ext>
              </a:extLst>
            </p:cNvPr>
            <p:cNvSpPr/>
            <p:nvPr/>
          </p:nvSpPr>
          <p:spPr>
            <a:xfrm>
              <a:off x="7542636" y="139240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;p3">
              <a:extLst>
                <a:ext uri="{FF2B5EF4-FFF2-40B4-BE49-F238E27FC236}">
                  <a16:creationId xmlns:a16="http://schemas.microsoft.com/office/drawing/2014/main" id="{96A076C9-D343-6C41-19F9-E09ABA7A8F56}"/>
                </a:ext>
              </a:extLst>
            </p:cNvPr>
            <p:cNvSpPr/>
            <p:nvPr/>
          </p:nvSpPr>
          <p:spPr>
            <a:xfrm>
              <a:off x="8048505" y="682068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525900" y="3189750"/>
            <a:ext cx="4905000" cy="841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5084000" y="1609750"/>
            <a:ext cx="1789200" cy="10821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386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;p5">
            <a:extLst>
              <a:ext uri="{FF2B5EF4-FFF2-40B4-BE49-F238E27FC236}">
                <a16:creationId xmlns:a16="http://schemas.microsoft.com/office/drawing/2014/main" id="{9C9E53FC-DE2D-18D3-5C32-254A5FEAD1B9}"/>
              </a:ext>
            </a:extLst>
          </p:cNvPr>
          <p:cNvSpPr>
            <a:spLocks/>
          </p:cNvSpPr>
          <p:nvPr/>
        </p:nvSpPr>
        <p:spPr bwMode="auto">
          <a:xfrm>
            <a:off x="5053013" y="3570288"/>
            <a:ext cx="5370512" cy="2068512"/>
          </a:xfrm>
          <a:custGeom>
            <a:avLst/>
            <a:gdLst>
              <a:gd name="T0" fmla="*/ 18307 w 22438"/>
              <a:gd name="T1" fmla="*/ 1053 h 10483"/>
              <a:gd name="T2" fmla="*/ 15773 w 22438"/>
              <a:gd name="T3" fmla="*/ 3640 h 10483"/>
              <a:gd name="T4" fmla="*/ 15773 w 22438"/>
              <a:gd name="T5" fmla="*/ 3640 h 10483"/>
              <a:gd name="T6" fmla="*/ 13668 w 22438"/>
              <a:gd name="T7" fmla="*/ 6164 h 10483"/>
              <a:gd name="T8" fmla="*/ 13668 w 22438"/>
              <a:gd name="T9" fmla="*/ 6164 h 10483"/>
              <a:gd name="T10" fmla="*/ 9823 w 22438"/>
              <a:gd name="T11" fmla="*/ 6539 h 10483"/>
              <a:gd name="T12" fmla="*/ 9823 w 22438"/>
              <a:gd name="T13" fmla="*/ 6539 h 10483"/>
              <a:gd name="T14" fmla="*/ 5791 w 22438"/>
              <a:gd name="T15" fmla="*/ 6477 h 10483"/>
              <a:gd name="T16" fmla="*/ 5791 w 22438"/>
              <a:gd name="T17" fmla="*/ 6477 h 10483"/>
              <a:gd name="T18" fmla="*/ 2151 w 22438"/>
              <a:gd name="T19" fmla="*/ 8752 h 10483"/>
              <a:gd name="T20" fmla="*/ 2151 w 22438"/>
              <a:gd name="T21" fmla="*/ 8752 h 10483"/>
              <a:gd name="T22" fmla="*/ 1 w 22438"/>
              <a:gd name="T23" fmla="*/ 10482 h 10483"/>
              <a:gd name="T24" fmla="*/ 1 w 22438"/>
              <a:gd name="T25" fmla="*/ 10482 h 10483"/>
              <a:gd name="T26" fmla="*/ 22393 w 22438"/>
              <a:gd name="T27" fmla="*/ 10482 h 10483"/>
              <a:gd name="T28" fmla="*/ 22437 w 22438"/>
              <a:gd name="T29" fmla="*/ 98 h 10483"/>
              <a:gd name="T30" fmla="*/ 21617 w 22438"/>
              <a:gd name="T31" fmla="*/ 0 h 10483"/>
              <a:gd name="T32" fmla="*/ 21617 w 22438"/>
              <a:gd name="T33" fmla="*/ 0 h 10483"/>
              <a:gd name="T34" fmla="*/ 18307 w 22438"/>
              <a:gd name="T35" fmla="*/ 1053 h 10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38" h="10483" extrusionOk="0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cubicBezTo>
                  <a:pt x="15149" y="4550"/>
                  <a:pt x="14658" y="5593"/>
                  <a:pt x="13668" y="6164"/>
                </a:cubicBezTo>
                <a:cubicBezTo>
                  <a:pt x="12606" y="6762"/>
                  <a:pt x="11009" y="6896"/>
                  <a:pt x="9823" y="6539"/>
                </a:cubicBezTo>
                <a:cubicBezTo>
                  <a:pt x="8565" y="6156"/>
                  <a:pt x="7049" y="5906"/>
                  <a:pt x="5791" y="6477"/>
                </a:cubicBezTo>
                <a:cubicBezTo>
                  <a:pt x="4497" y="7057"/>
                  <a:pt x="3293" y="7931"/>
                  <a:pt x="2151" y="8752"/>
                </a:cubicBezTo>
                <a:cubicBezTo>
                  <a:pt x="1410" y="9296"/>
                  <a:pt x="670" y="9858"/>
                  <a:pt x="1" y="10482"/>
                </a:cubicBez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42;p5">
            <a:extLst>
              <a:ext uri="{FF2B5EF4-FFF2-40B4-BE49-F238E27FC236}">
                <a16:creationId xmlns:a16="http://schemas.microsoft.com/office/drawing/2014/main" id="{3A7C3050-1702-F0D6-55C4-87CA64C13FF1}"/>
              </a:ext>
            </a:extLst>
          </p:cNvPr>
          <p:cNvSpPr>
            <a:spLocks/>
          </p:cNvSpPr>
          <p:nvPr/>
        </p:nvSpPr>
        <p:spPr bwMode="auto">
          <a:xfrm rot="10644777">
            <a:off x="-1049338" y="-1303338"/>
            <a:ext cx="4633913" cy="2824163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4" name="Google Shape;43;p5">
            <a:extLst>
              <a:ext uri="{FF2B5EF4-FFF2-40B4-BE49-F238E27FC236}">
                <a16:creationId xmlns:a16="http://schemas.microsoft.com/office/drawing/2014/main" id="{B83040DF-BEA8-1974-F069-43D7D25BD4EB}"/>
              </a:ext>
            </a:extLst>
          </p:cNvPr>
          <p:cNvGrpSpPr>
            <a:grpSpLocks/>
          </p:cNvGrpSpPr>
          <p:nvPr/>
        </p:nvGrpSpPr>
        <p:grpSpPr bwMode="auto">
          <a:xfrm>
            <a:off x="-61913" y="0"/>
            <a:ext cx="1647826" cy="1490663"/>
            <a:chOff x="-62147" y="4"/>
            <a:chExt cx="1648457" cy="1491382"/>
          </a:xfrm>
        </p:grpSpPr>
        <p:sp>
          <p:nvSpPr>
            <p:cNvPr id="5" name="Google Shape;44;p5">
              <a:extLst>
                <a:ext uri="{FF2B5EF4-FFF2-40B4-BE49-F238E27FC236}">
                  <a16:creationId xmlns:a16="http://schemas.microsoft.com/office/drawing/2014/main" id="{F7394F1A-7CF2-613B-B50E-4222D77F500F}"/>
                </a:ext>
              </a:extLst>
            </p:cNvPr>
            <p:cNvSpPr/>
            <p:nvPr/>
          </p:nvSpPr>
          <p:spPr>
            <a:xfrm>
              <a:off x="187398" y="836028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45;p5">
              <a:extLst>
                <a:ext uri="{FF2B5EF4-FFF2-40B4-BE49-F238E27FC236}">
                  <a16:creationId xmlns:a16="http://schemas.microsoft.com/office/drawing/2014/main" id="{6533E917-B301-2905-54DA-2A8FC8B46579}"/>
                </a:ext>
              </a:extLst>
            </p:cNvPr>
            <p:cNvSpPr/>
            <p:nvPr/>
          </p:nvSpPr>
          <p:spPr>
            <a:xfrm>
              <a:off x="53072" y="1253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46;p5">
              <a:extLst>
                <a:ext uri="{FF2B5EF4-FFF2-40B4-BE49-F238E27FC236}">
                  <a16:creationId xmlns:a16="http://schemas.microsoft.com/office/drawing/2014/main" id="{0942CAEC-BB31-FE9E-4E69-C97C5D904FCE}"/>
                </a:ext>
              </a:extLst>
            </p:cNvPr>
            <p:cNvSpPr/>
            <p:nvPr/>
          </p:nvSpPr>
          <p:spPr>
            <a:xfrm>
              <a:off x="1259298" y="67028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47;p5">
              <a:extLst>
                <a:ext uri="{FF2B5EF4-FFF2-40B4-BE49-F238E27FC236}">
                  <a16:creationId xmlns:a16="http://schemas.microsoft.com/office/drawing/2014/main" id="{7DB1BE67-18F3-2CBC-2001-91F9B40CF360}"/>
                </a:ext>
              </a:extLst>
            </p:cNvPr>
            <p:cNvSpPr/>
            <p:nvPr/>
          </p:nvSpPr>
          <p:spPr>
            <a:xfrm>
              <a:off x="-62147" y="4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48;p5">
            <a:extLst>
              <a:ext uri="{FF2B5EF4-FFF2-40B4-BE49-F238E27FC236}">
                <a16:creationId xmlns:a16="http://schemas.microsoft.com/office/drawing/2014/main" id="{DD32AEE7-0E0C-8BE2-9BA3-F51B85197844}"/>
              </a:ext>
            </a:extLst>
          </p:cNvPr>
          <p:cNvGrpSpPr>
            <a:grpSpLocks/>
          </p:cNvGrpSpPr>
          <p:nvPr/>
        </p:nvGrpSpPr>
        <p:grpSpPr bwMode="auto">
          <a:xfrm>
            <a:off x="6635750" y="3519488"/>
            <a:ext cx="2455863" cy="1624012"/>
            <a:chOff x="6635180" y="3519093"/>
            <a:chExt cx="2455746" cy="1624395"/>
          </a:xfrm>
        </p:grpSpPr>
        <p:sp>
          <p:nvSpPr>
            <p:cNvPr id="10" name="Google Shape;49;p5">
              <a:extLst>
                <a:ext uri="{FF2B5EF4-FFF2-40B4-BE49-F238E27FC236}">
                  <a16:creationId xmlns:a16="http://schemas.microsoft.com/office/drawing/2014/main" id="{51458E40-C940-729F-D788-2583CF24784E}"/>
                </a:ext>
              </a:extLst>
            </p:cNvPr>
            <p:cNvSpPr/>
            <p:nvPr/>
          </p:nvSpPr>
          <p:spPr>
            <a:xfrm>
              <a:off x="8430903" y="39439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0;p5">
              <a:extLst>
                <a:ext uri="{FF2B5EF4-FFF2-40B4-BE49-F238E27FC236}">
                  <a16:creationId xmlns:a16="http://schemas.microsoft.com/office/drawing/2014/main" id="{220A5AEC-625B-3E47-2CFE-A6B66B73612E}"/>
                </a:ext>
              </a:extLst>
            </p:cNvPr>
            <p:cNvSpPr/>
            <p:nvPr/>
          </p:nvSpPr>
          <p:spPr>
            <a:xfrm>
              <a:off x="8622155" y="35190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1;p5">
              <a:extLst>
                <a:ext uri="{FF2B5EF4-FFF2-40B4-BE49-F238E27FC236}">
                  <a16:creationId xmlns:a16="http://schemas.microsoft.com/office/drawing/2014/main" id="{38BFC01C-6309-984F-9ABE-F8DBAA1D0D7F}"/>
                </a:ext>
              </a:extLst>
            </p:cNvPr>
            <p:cNvSpPr/>
            <p:nvPr/>
          </p:nvSpPr>
          <p:spPr>
            <a:xfrm>
              <a:off x="6635180" y="46746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2;p5">
              <a:extLst>
                <a:ext uri="{FF2B5EF4-FFF2-40B4-BE49-F238E27FC236}">
                  <a16:creationId xmlns:a16="http://schemas.microsoft.com/office/drawing/2014/main" id="{8FE1143F-1038-FA02-1C4B-CA1D3622EB45}"/>
                </a:ext>
              </a:extLst>
            </p:cNvPr>
            <p:cNvSpPr/>
            <p:nvPr/>
          </p:nvSpPr>
          <p:spPr>
            <a:xfrm>
              <a:off x="8185647" y="47899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5041779" y="2992900"/>
            <a:ext cx="3098400" cy="1312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2"/>
          </p:nvPr>
        </p:nvSpPr>
        <p:spPr>
          <a:xfrm>
            <a:off x="1003675" y="2992900"/>
            <a:ext cx="3098400" cy="1312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1003675" y="2674275"/>
            <a:ext cx="3098400" cy="4062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4"/>
          </p:nvPr>
        </p:nvSpPr>
        <p:spPr>
          <a:xfrm>
            <a:off x="5041786" y="2674275"/>
            <a:ext cx="3098400" cy="4062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809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6">
            <a:extLst>
              <a:ext uri="{FF2B5EF4-FFF2-40B4-BE49-F238E27FC236}">
                <a16:creationId xmlns:a16="http://schemas.microsoft.com/office/drawing/2014/main" id="{0F760D6D-A558-3F5C-CC82-2332FA487D23}"/>
              </a:ext>
            </a:extLst>
          </p:cNvPr>
          <p:cNvSpPr>
            <a:spLocks/>
          </p:cNvSpPr>
          <p:nvPr/>
        </p:nvSpPr>
        <p:spPr bwMode="auto">
          <a:xfrm rot="15474719">
            <a:off x="6781006" y="-508793"/>
            <a:ext cx="4633913" cy="2825750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60;p6">
            <a:extLst>
              <a:ext uri="{FF2B5EF4-FFF2-40B4-BE49-F238E27FC236}">
                <a16:creationId xmlns:a16="http://schemas.microsoft.com/office/drawing/2014/main" id="{5755C098-8660-40CD-7A08-7748E2FE9D66}"/>
              </a:ext>
            </a:extLst>
          </p:cNvPr>
          <p:cNvSpPr>
            <a:spLocks/>
          </p:cNvSpPr>
          <p:nvPr/>
        </p:nvSpPr>
        <p:spPr bwMode="auto">
          <a:xfrm flipH="1">
            <a:off x="-1192213" y="3570288"/>
            <a:ext cx="5029201" cy="2068512"/>
          </a:xfrm>
          <a:custGeom>
            <a:avLst/>
            <a:gdLst>
              <a:gd name="T0" fmla="*/ 18307 w 22438"/>
              <a:gd name="T1" fmla="*/ 1053 h 10483"/>
              <a:gd name="T2" fmla="*/ 15773 w 22438"/>
              <a:gd name="T3" fmla="*/ 3640 h 10483"/>
              <a:gd name="T4" fmla="*/ 15773 w 22438"/>
              <a:gd name="T5" fmla="*/ 3640 h 10483"/>
              <a:gd name="T6" fmla="*/ 13668 w 22438"/>
              <a:gd name="T7" fmla="*/ 6164 h 10483"/>
              <a:gd name="T8" fmla="*/ 13668 w 22438"/>
              <a:gd name="T9" fmla="*/ 6164 h 10483"/>
              <a:gd name="T10" fmla="*/ 9823 w 22438"/>
              <a:gd name="T11" fmla="*/ 6539 h 10483"/>
              <a:gd name="T12" fmla="*/ 9823 w 22438"/>
              <a:gd name="T13" fmla="*/ 6539 h 10483"/>
              <a:gd name="T14" fmla="*/ 5791 w 22438"/>
              <a:gd name="T15" fmla="*/ 6477 h 10483"/>
              <a:gd name="T16" fmla="*/ 5791 w 22438"/>
              <a:gd name="T17" fmla="*/ 6477 h 10483"/>
              <a:gd name="T18" fmla="*/ 2151 w 22438"/>
              <a:gd name="T19" fmla="*/ 8752 h 10483"/>
              <a:gd name="T20" fmla="*/ 2151 w 22438"/>
              <a:gd name="T21" fmla="*/ 8752 h 10483"/>
              <a:gd name="T22" fmla="*/ 1 w 22438"/>
              <a:gd name="T23" fmla="*/ 10482 h 10483"/>
              <a:gd name="T24" fmla="*/ 1 w 22438"/>
              <a:gd name="T25" fmla="*/ 10482 h 10483"/>
              <a:gd name="T26" fmla="*/ 22393 w 22438"/>
              <a:gd name="T27" fmla="*/ 10482 h 10483"/>
              <a:gd name="T28" fmla="*/ 22437 w 22438"/>
              <a:gd name="T29" fmla="*/ 98 h 10483"/>
              <a:gd name="T30" fmla="*/ 21617 w 22438"/>
              <a:gd name="T31" fmla="*/ 0 h 10483"/>
              <a:gd name="T32" fmla="*/ 21617 w 22438"/>
              <a:gd name="T33" fmla="*/ 0 h 10483"/>
              <a:gd name="T34" fmla="*/ 18307 w 22438"/>
              <a:gd name="T35" fmla="*/ 1053 h 10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38" h="10483" extrusionOk="0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cubicBezTo>
                  <a:pt x="15149" y="4550"/>
                  <a:pt x="14658" y="5593"/>
                  <a:pt x="13668" y="6164"/>
                </a:cubicBezTo>
                <a:cubicBezTo>
                  <a:pt x="12606" y="6762"/>
                  <a:pt x="11009" y="6896"/>
                  <a:pt x="9823" y="6539"/>
                </a:cubicBezTo>
                <a:cubicBezTo>
                  <a:pt x="8565" y="6156"/>
                  <a:pt x="7049" y="5906"/>
                  <a:pt x="5791" y="6477"/>
                </a:cubicBezTo>
                <a:cubicBezTo>
                  <a:pt x="4497" y="7057"/>
                  <a:pt x="3293" y="7931"/>
                  <a:pt x="2151" y="8752"/>
                </a:cubicBezTo>
                <a:cubicBezTo>
                  <a:pt x="1410" y="9296"/>
                  <a:pt x="670" y="9858"/>
                  <a:pt x="1" y="10482"/>
                </a:cubicBez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4" name="Google Shape;61;p6">
            <a:extLst>
              <a:ext uri="{FF2B5EF4-FFF2-40B4-BE49-F238E27FC236}">
                <a16:creationId xmlns:a16="http://schemas.microsoft.com/office/drawing/2014/main" id="{30ADB295-24DD-16FD-F411-F4910B640F9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3519488"/>
            <a:ext cx="668337" cy="1554162"/>
            <a:chOff x="53078" y="3519092"/>
            <a:chExt cx="666922" cy="1553796"/>
          </a:xfrm>
        </p:grpSpPr>
        <p:sp>
          <p:nvSpPr>
            <p:cNvPr id="5" name="Google Shape;62;p6">
              <a:extLst>
                <a:ext uri="{FF2B5EF4-FFF2-40B4-BE49-F238E27FC236}">
                  <a16:creationId xmlns:a16="http://schemas.microsoft.com/office/drawing/2014/main" id="{E028A836-0BAD-1088-C04A-144F92958FC5}"/>
                </a:ext>
              </a:extLst>
            </p:cNvPr>
            <p:cNvSpPr/>
            <p:nvPr/>
          </p:nvSpPr>
          <p:spPr>
            <a:xfrm>
              <a:off x="53078" y="35190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63;p6">
              <a:extLst>
                <a:ext uri="{FF2B5EF4-FFF2-40B4-BE49-F238E27FC236}">
                  <a16:creationId xmlns:a16="http://schemas.microsoft.com/office/drawing/2014/main" id="{AF596C19-B528-F110-B622-2A0DF90B7109}"/>
                </a:ext>
              </a:extLst>
            </p:cNvPr>
            <p:cNvSpPr/>
            <p:nvPr/>
          </p:nvSpPr>
          <p:spPr>
            <a:xfrm>
              <a:off x="251230" y="46040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64;p6">
              <a:extLst>
                <a:ext uri="{FF2B5EF4-FFF2-40B4-BE49-F238E27FC236}">
                  <a16:creationId xmlns:a16="http://schemas.microsoft.com/office/drawing/2014/main" id="{769C8FB3-4B63-C4E3-1C24-C8A16DD2FF2F}"/>
                </a:ext>
              </a:extLst>
            </p:cNvPr>
            <p:cNvSpPr/>
            <p:nvPr/>
          </p:nvSpPr>
          <p:spPr>
            <a:xfrm>
              <a:off x="148697" y="43264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oogle Shape;65;p6">
            <a:extLst>
              <a:ext uri="{FF2B5EF4-FFF2-40B4-BE49-F238E27FC236}">
                <a16:creationId xmlns:a16="http://schemas.microsoft.com/office/drawing/2014/main" id="{393C2F10-45DA-0763-5A16-66F9ECC61DEE}"/>
              </a:ext>
            </a:extLst>
          </p:cNvPr>
          <p:cNvGrpSpPr>
            <a:grpSpLocks/>
          </p:cNvGrpSpPr>
          <p:nvPr/>
        </p:nvGrpSpPr>
        <p:grpSpPr bwMode="auto">
          <a:xfrm>
            <a:off x="7618413" y="111125"/>
            <a:ext cx="1576387" cy="1123950"/>
            <a:chOff x="7618822" y="111365"/>
            <a:chExt cx="1576005" cy="1123414"/>
          </a:xfrm>
        </p:grpSpPr>
        <p:sp>
          <p:nvSpPr>
            <p:cNvPr id="9" name="Google Shape;66;p6">
              <a:extLst>
                <a:ext uri="{FF2B5EF4-FFF2-40B4-BE49-F238E27FC236}">
                  <a16:creationId xmlns:a16="http://schemas.microsoft.com/office/drawing/2014/main" id="{AF1A2E73-D396-5033-0039-C4CF5E97B6CD}"/>
                </a:ext>
              </a:extLst>
            </p:cNvPr>
            <p:cNvSpPr/>
            <p:nvPr/>
          </p:nvSpPr>
          <p:spPr>
            <a:xfrm>
              <a:off x="8267398" y="111378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7;p6">
              <a:extLst>
                <a:ext uri="{FF2B5EF4-FFF2-40B4-BE49-F238E27FC236}">
                  <a16:creationId xmlns:a16="http://schemas.microsoft.com/office/drawing/2014/main" id="{15C6D399-E236-850C-7641-C0B09B74ED0E}"/>
                </a:ext>
              </a:extLst>
            </p:cNvPr>
            <p:cNvSpPr/>
            <p:nvPr/>
          </p:nvSpPr>
          <p:spPr>
            <a:xfrm>
              <a:off x="8534803" y="574679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8;p6">
              <a:extLst>
                <a:ext uri="{FF2B5EF4-FFF2-40B4-BE49-F238E27FC236}">
                  <a16:creationId xmlns:a16="http://schemas.microsoft.com/office/drawing/2014/main" id="{B0D3F525-65D7-4C49-5E6A-D5D0D62D5247}"/>
                </a:ext>
              </a:extLst>
            </p:cNvPr>
            <p:cNvSpPr/>
            <p:nvPr/>
          </p:nvSpPr>
          <p:spPr>
            <a:xfrm>
              <a:off x="7618822" y="11136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44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;p7">
            <a:extLst>
              <a:ext uri="{FF2B5EF4-FFF2-40B4-BE49-F238E27FC236}">
                <a16:creationId xmlns:a16="http://schemas.microsoft.com/office/drawing/2014/main" id="{C5FB26E5-0A9A-1D67-F9EC-7DEB288FD8A9}"/>
              </a:ext>
            </a:extLst>
          </p:cNvPr>
          <p:cNvSpPr>
            <a:spLocks/>
          </p:cNvSpPr>
          <p:nvPr/>
        </p:nvSpPr>
        <p:spPr bwMode="auto">
          <a:xfrm>
            <a:off x="4183063" y="2076450"/>
            <a:ext cx="5727700" cy="3490913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72;p7">
            <a:extLst>
              <a:ext uri="{FF2B5EF4-FFF2-40B4-BE49-F238E27FC236}">
                <a16:creationId xmlns:a16="http://schemas.microsoft.com/office/drawing/2014/main" id="{FB062FD3-0080-F89E-988C-49DADF83FD5C}"/>
              </a:ext>
            </a:extLst>
          </p:cNvPr>
          <p:cNvSpPr>
            <a:spLocks/>
          </p:cNvSpPr>
          <p:nvPr/>
        </p:nvSpPr>
        <p:spPr bwMode="auto">
          <a:xfrm>
            <a:off x="5816600" y="3346450"/>
            <a:ext cx="4014788" cy="1876425"/>
          </a:xfrm>
          <a:custGeom>
            <a:avLst/>
            <a:gdLst>
              <a:gd name="T0" fmla="*/ 18307 w 22438"/>
              <a:gd name="T1" fmla="*/ 1053 h 10483"/>
              <a:gd name="T2" fmla="*/ 15773 w 22438"/>
              <a:gd name="T3" fmla="*/ 3640 h 10483"/>
              <a:gd name="T4" fmla="*/ 15773 w 22438"/>
              <a:gd name="T5" fmla="*/ 3640 h 10483"/>
              <a:gd name="T6" fmla="*/ 13668 w 22438"/>
              <a:gd name="T7" fmla="*/ 6164 h 10483"/>
              <a:gd name="T8" fmla="*/ 13668 w 22438"/>
              <a:gd name="T9" fmla="*/ 6164 h 10483"/>
              <a:gd name="T10" fmla="*/ 9823 w 22438"/>
              <a:gd name="T11" fmla="*/ 6539 h 10483"/>
              <a:gd name="T12" fmla="*/ 9823 w 22438"/>
              <a:gd name="T13" fmla="*/ 6539 h 10483"/>
              <a:gd name="T14" fmla="*/ 5791 w 22438"/>
              <a:gd name="T15" fmla="*/ 6477 h 10483"/>
              <a:gd name="T16" fmla="*/ 5791 w 22438"/>
              <a:gd name="T17" fmla="*/ 6477 h 10483"/>
              <a:gd name="T18" fmla="*/ 2151 w 22438"/>
              <a:gd name="T19" fmla="*/ 8752 h 10483"/>
              <a:gd name="T20" fmla="*/ 2151 w 22438"/>
              <a:gd name="T21" fmla="*/ 8752 h 10483"/>
              <a:gd name="T22" fmla="*/ 1 w 22438"/>
              <a:gd name="T23" fmla="*/ 10482 h 10483"/>
              <a:gd name="T24" fmla="*/ 1 w 22438"/>
              <a:gd name="T25" fmla="*/ 10482 h 10483"/>
              <a:gd name="T26" fmla="*/ 22393 w 22438"/>
              <a:gd name="T27" fmla="*/ 10482 h 10483"/>
              <a:gd name="T28" fmla="*/ 22437 w 22438"/>
              <a:gd name="T29" fmla="*/ 98 h 10483"/>
              <a:gd name="T30" fmla="*/ 21617 w 22438"/>
              <a:gd name="T31" fmla="*/ 0 h 10483"/>
              <a:gd name="T32" fmla="*/ 21617 w 22438"/>
              <a:gd name="T33" fmla="*/ 0 h 10483"/>
              <a:gd name="T34" fmla="*/ 18307 w 22438"/>
              <a:gd name="T35" fmla="*/ 1053 h 10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38" h="10483" extrusionOk="0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cubicBezTo>
                  <a:pt x="15149" y="4550"/>
                  <a:pt x="14658" y="5593"/>
                  <a:pt x="13668" y="6164"/>
                </a:cubicBezTo>
                <a:cubicBezTo>
                  <a:pt x="12606" y="6762"/>
                  <a:pt x="11009" y="6896"/>
                  <a:pt x="9823" y="6539"/>
                </a:cubicBezTo>
                <a:cubicBezTo>
                  <a:pt x="8565" y="6156"/>
                  <a:pt x="7049" y="5906"/>
                  <a:pt x="5791" y="6477"/>
                </a:cubicBezTo>
                <a:cubicBezTo>
                  <a:pt x="4497" y="7057"/>
                  <a:pt x="3293" y="7931"/>
                  <a:pt x="2151" y="8752"/>
                </a:cubicBezTo>
                <a:cubicBezTo>
                  <a:pt x="1410" y="9296"/>
                  <a:pt x="670" y="9858"/>
                  <a:pt x="1" y="10482"/>
                </a:cubicBez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4" name="Google Shape;73;p7">
            <a:extLst>
              <a:ext uri="{FF2B5EF4-FFF2-40B4-BE49-F238E27FC236}">
                <a16:creationId xmlns:a16="http://schemas.microsoft.com/office/drawing/2014/main" id="{F3F4494A-1301-F508-6B49-1E5AD4CEADB1}"/>
              </a:ext>
            </a:extLst>
          </p:cNvPr>
          <p:cNvSpPr>
            <a:spLocks/>
          </p:cNvSpPr>
          <p:nvPr/>
        </p:nvSpPr>
        <p:spPr bwMode="auto">
          <a:xfrm rot="11879259">
            <a:off x="-717550" y="-1676400"/>
            <a:ext cx="5729288" cy="3492500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5" name="Google Shape;74;p7">
            <a:extLst>
              <a:ext uri="{FF2B5EF4-FFF2-40B4-BE49-F238E27FC236}">
                <a16:creationId xmlns:a16="http://schemas.microsoft.com/office/drawing/2014/main" id="{D627F490-B741-7405-160C-622FE7BCF973}"/>
              </a:ext>
            </a:extLst>
          </p:cNvPr>
          <p:cNvGrpSpPr>
            <a:grpSpLocks/>
          </p:cNvGrpSpPr>
          <p:nvPr/>
        </p:nvGrpSpPr>
        <p:grpSpPr bwMode="auto">
          <a:xfrm>
            <a:off x="531813" y="53975"/>
            <a:ext cx="2525712" cy="660400"/>
            <a:chOff x="531953" y="54192"/>
            <a:chExt cx="2525032" cy="660100"/>
          </a:xfrm>
        </p:grpSpPr>
        <p:sp>
          <p:nvSpPr>
            <p:cNvPr id="6" name="Google Shape;75;p7">
              <a:extLst>
                <a:ext uri="{FF2B5EF4-FFF2-40B4-BE49-F238E27FC236}">
                  <a16:creationId xmlns:a16="http://schemas.microsoft.com/office/drawing/2014/main" id="{D7CA01AB-2499-AF42-2BC2-17ECF765D1BF}"/>
                </a:ext>
              </a:extLst>
            </p:cNvPr>
            <p:cNvSpPr/>
            <p:nvPr/>
          </p:nvSpPr>
          <p:spPr>
            <a:xfrm>
              <a:off x="531953" y="541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6;p7">
              <a:extLst>
                <a:ext uri="{FF2B5EF4-FFF2-40B4-BE49-F238E27FC236}">
                  <a16:creationId xmlns:a16="http://schemas.microsoft.com/office/drawing/2014/main" id="{B633D952-21FD-2119-B02F-40E9B2BFBF75}"/>
                </a:ext>
              </a:extLst>
            </p:cNvPr>
            <p:cNvSpPr/>
            <p:nvPr/>
          </p:nvSpPr>
          <p:spPr>
            <a:xfrm>
              <a:off x="2311280" y="2454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7;p7">
              <a:extLst>
                <a:ext uri="{FF2B5EF4-FFF2-40B4-BE49-F238E27FC236}">
                  <a16:creationId xmlns:a16="http://schemas.microsoft.com/office/drawing/2014/main" id="{722985F8-7E6F-638F-4822-8552CEDB9D80}"/>
                </a:ext>
              </a:extLst>
            </p:cNvPr>
            <p:cNvSpPr/>
            <p:nvPr/>
          </p:nvSpPr>
          <p:spPr>
            <a:xfrm>
              <a:off x="1841797" y="164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8;p7">
              <a:extLst>
                <a:ext uri="{FF2B5EF4-FFF2-40B4-BE49-F238E27FC236}">
                  <a16:creationId xmlns:a16="http://schemas.microsoft.com/office/drawing/2014/main" id="{25FB92A5-6EBF-5183-8A5B-E4FB9E66C636}"/>
                </a:ext>
              </a:extLst>
            </p:cNvPr>
            <p:cNvSpPr/>
            <p:nvPr/>
          </p:nvSpPr>
          <p:spPr>
            <a:xfrm>
              <a:off x="2729973" y="5420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713100" y="1850100"/>
            <a:ext cx="5135400" cy="2048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13100" y="1244700"/>
            <a:ext cx="5135400" cy="6054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52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8">
            <a:extLst>
              <a:ext uri="{FF2B5EF4-FFF2-40B4-BE49-F238E27FC236}">
                <a16:creationId xmlns:a16="http://schemas.microsoft.com/office/drawing/2014/main" id="{27A8D6AE-CD30-1A03-8EC8-6545B006BF0D}"/>
              </a:ext>
            </a:extLst>
          </p:cNvPr>
          <p:cNvSpPr>
            <a:spLocks/>
          </p:cNvSpPr>
          <p:nvPr/>
        </p:nvSpPr>
        <p:spPr bwMode="auto">
          <a:xfrm rot="15180926">
            <a:off x="4829969" y="-402431"/>
            <a:ext cx="7138988" cy="3492500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83;p8">
            <a:extLst>
              <a:ext uri="{FF2B5EF4-FFF2-40B4-BE49-F238E27FC236}">
                <a16:creationId xmlns:a16="http://schemas.microsoft.com/office/drawing/2014/main" id="{AD841ACD-6E43-84A7-C169-87C5570C7AF5}"/>
              </a:ext>
            </a:extLst>
          </p:cNvPr>
          <p:cNvSpPr>
            <a:spLocks/>
          </p:cNvSpPr>
          <p:nvPr/>
        </p:nvSpPr>
        <p:spPr bwMode="auto">
          <a:xfrm rot="5868956">
            <a:off x="-2972594" y="1024731"/>
            <a:ext cx="7138988" cy="3492500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4" name="Google Shape;84;p8">
            <a:extLst>
              <a:ext uri="{FF2B5EF4-FFF2-40B4-BE49-F238E27FC236}">
                <a16:creationId xmlns:a16="http://schemas.microsoft.com/office/drawing/2014/main" id="{088588C6-38F2-8A55-2388-DFC6FBC14F5F}"/>
              </a:ext>
            </a:extLst>
          </p:cNvPr>
          <p:cNvGrpSpPr>
            <a:grpSpLocks/>
          </p:cNvGrpSpPr>
          <p:nvPr/>
        </p:nvGrpSpPr>
        <p:grpSpPr bwMode="auto">
          <a:xfrm>
            <a:off x="8031163" y="254000"/>
            <a:ext cx="1323975" cy="1655763"/>
            <a:chOff x="8030823" y="254364"/>
            <a:chExt cx="1324311" cy="1655928"/>
          </a:xfrm>
        </p:grpSpPr>
        <p:sp>
          <p:nvSpPr>
            <p:cNvPr id="5" name="Google Shape;85;p8">
              <a:extLst>
                <a:ext uri="{FF2B5EF4-FFF2-40B4-BE49-F238E27FC236}">
                  <a16:creationId xmlns:a16="http://schemas.microsoft.com/office/drawing/2014/main" id="{7419C9E8-C57C-BDE5-4E6D-6D6566A6A93A}"/>
                </a:ext>
              </a:extLst>
            </p:cNvPr>
            <p:cNvSpPr/>
            <p:nvPr/>
          </p:nvSpPr>
          <p:spPr>
            <a:xfrm>
              <a:off x="8409504" y="254378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6;p8">
              <a:extLst>
                <a:ext uri="{FF2B5EF4-FFF2-40B4-BE49-F238E27FC236}">
                  <a16:creationId xmlns:a16="http://schemas.microsoft.com/office/drawing/2014/main" id="{660B874E-83FF-020E-638B-A9DB1EC98C5C}"/>
                </a:ext>
              </a:extLst>
            </p:cNvPr>
            <p:cNvSpPr/>
            <p:nvPr/>
          </p:nvSpPr>
          <p:spPr>
            <a:xfrm>
              <a:off x="8107053" y="12501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7;p8">
              <a:extLst>
                <a:ext uri="{FF2B5EF4-FFF2-40B4-BE49-F238E27FC236}">
                  <a16:creationId xmlns:a16="http://schemas.microsoft.com/office/drawing/2014/main" id="{280719FB-B6CC-3EA8-E7C0-A51E2FAE5A1B}"/>
                </a:ext>
              </a:extLst>
            </p:cNvPr>
            <p:cNvSpPr/>
            <p:nvPr/>
          </p:nvSpPr>
          <p:spPr>
            <a:xfrm>
              <a:off x="8030823" y="254364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oogle Shape;88;p8">
            <a:extLst>
              <a:ext uri="{FF2B5EF4-FFF2-40B4-BE49-F238E27FC236}">
                <a16:creationId xmlns:a16="http://schemas.microsoft.com/office/drawing/2014/main" id="{20ADF4E9-4907-17F2-4AF2-489D12C3C7C3}"/>
              </a:ext>
            </a:extLst>
          </p:cNvPr>
          <p:cNvGrpSpPr>
            <a:grpSpLocks/>
          </p:cNvGrpSpPr>
          <p:nvPr/>
        </p:nvGrpSpPr>
        <p:grpSpPr bwMode="auto">
          <a:xfrm>
            <a:off x="-136525" y="2581275"/>
            <a:ext cx="1509713" cy="2479675"/>
            <a:chOff x="-137271" y="2581792"/>
            <a:chExt cx="1510384" cy="2479841"/>
          </a:xfrm>
        </p:grpSpPr>
        <p:sp>
          <p:nvSpPr>
            <p:cNvPr id="9" name="Google Shape;89;p8">
              <a:extLst>
                <a:ext uri="{FF2B5EF4-FFF2-40B4-BE49-F238E27FC236}">
                  <a16:creationId xmlns:a16="http://schemas.microsoft.com/office/drawing/2014/main" id="{D4442D06-16F9-C923-C73A-85A20949BCAB}"/>
                </a:ext>
              </a:extLst>
            </p:cNvPr>
            <p:cNvSpPr/>
            <p:nvPr/>
          </p:nvSpPr>
          <p:spPr>
            <a:xfrm>
              <a:off x="266653" y="25817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0;p8">
              <a:extLst>
                <a:ext uri="{FF2B5EF4-FFF2-40B4-BE49-F238E27FC236}">
                  <a16:creationId xmlns:a16="http://schemas.microsoft.com/office/drawing/2014/main" id="{D0B07D03-733D-EB8C-6EE7-E6F25997EA61}"/>
                </a:ext>
              </a:extLst>
            </p:cNvPr>
            <p:cNvSpPr/>
            <p:nvPr/>
          </p:nvSpPr>
          <p:spPr>
            <a:xfrm>
              <a:off x="713090" y="39582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;p8">
              <a:extLst>
                <a:ext uri="{FF2B5EF4-FFF2-40B4-BE49-F238E27FC236}">
                  <a16:creationId xmlns:a16="http://schemas.microsoft.com/office/drawing/2014/main" id="{F418B9CD-0EB4-6A63-D940-DFD210824DDD}"/>
                </a:ext>
              </a:extLst>
            </p:cNvPr>
            <p:cNvSpPr/>
            <p:nvPr/>
          </p:nvSpPr>
          <p:spPr>
            <a:xfrm>
              <a:off x="262648" y="3515377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2;p8">
              <a:extLst>
                <a:ext uri="{FF2B5EF4-FFF2-40B4-BE49-F238E27FC236}">
                  <a16:creationId xmlns:a16="http://schemas.microsoft.com/office/drawing/2014/main" id="{F2BE3A98-D603-AD54-3668-64C737949A4E}"/>
                </a:ext>
              </a:extLst>
            </p:cNvPr>
            <p:cNvSpPr/>
            <p:nvPr/>
          </p:nvSpPr>
          <p:spPr>
            <a:xfrm>
              <a:off x="-137271" y="41159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98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p9">
            <a:extLst>
              <a:ext uri="{FF2B5EF4-FFF2-40B4-BE49-F238E27FC236}">
                <a16:creationId xmlns:a16="http://schemas.microsoft.com/office/drawing/2014/main" id="{EAFEAF54-CE35-D7D7-5F13-3E89395AB239}"/>
              </a:ext>
            </a:extLst>
          </p:cNvPr>
          <p:cNvSpPr>
            <a:spLocks/>
          </p:cNvSpPr>
          <p:nvPr/>
        </p:nvSpPr>
        <p:spPr bwMode="auto">
          <a:xfrm>
            <a:off x="4183063" y="2076450"/>
            <a:ext cx="5727700" cy="3490913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3" name="Google Shape;98;p9">
            <a:extLst>
              <a:ext uri="{FF2B5EF4-FFF2-40B4-BE49-F238E27FC236}">
                <a16:creationId xmlns:a16="http://schemas.microsoft.com/office/drawing/2014/main" id="{FD2DD4A6-02F7-6CCB-31D2-FBF8C5B8C1DF}"/>
              </a:ext>
            </a:extLst>
          </p:cNvPr>
          <p:cNvSpPr>
            <a:spLocks/>
          </p:cNvSpPr>
          <p:nvPr/>
        </p:nvSpPr>
        <p:spPr bwMode="auto">
          <a:xfrm>
            <a:off x="5816600" y="3346450"/>
            <a:ext cx="4014788" cy="1876425"/>
          </a:xfrm>
          <a:custGeom>
            <a:avLst/>
            <a:gdLst>
              <a:gd name="T0" fmla="*/ 18307 w 22438"/>
              <a:gd name="T1" fmla="*/ 1053 h 10483"/>
              <a:gd name="T2" fmla="*/ 15773 w 22438"/>
              <a:gd name="T3" fmla="*/ 3640 h 10483"/>
              <a:gd name="T4" fmla="*/ 15773 w 22438"/>
              <a:gd name="T5" fmla="*/ 3640 h 10483"/>
              <a:gd name="T6" fmla="*/ 13668 w 22438"/>
              <a:gd name="T7" fmla="*/ 6164 h 10483"/>
              <a:gd name="T8" fmla="*/ 13668 w 22438"/>
              <a:gd name="T9" fmla="*/ 6164 h 10483"/>
              <a:gd name="T10" fmla="*/ 9823 w 22438"/>
              <a:gd name="T11" fmla="*/ 6539 h 10483"/>
              <a:gd name="T12" fmla="*/ 9823 w 22438"/>
              <a:gd name="T13" fmla="*/ 6539 h 10483"/>
              <a:gd name="T14" fmla="*/ 5791 w 22438"/>
              <a:gd name="T15" fmla="*/ 6477 h 10483"/>
              <a:gd name="T16" fmla="*/ 5791 w 22438"/>
              <a:gd name="T17" fmla="*/ 6477 h 10483"/>
              <a:gd name="T18" fmla="*/ 2151 w 22438"/>
              <a:gd name="T19" fmla="*/ 8752 h 10483"/>
              <a:gd name="T20" fmla="*/ 2151 w 22438"/>
              <a:gd name="T21" fmla="*/ 8752 h 10483"/>
              <a:gd name="T22" fmla="*/ 1 w 22438"/>
              <a:gd name="T23" fmla="*/ 10482 h 10483"/>
              <a:gd name="T24" fmla="*/ 1 w 22438"/>
              <a:gd name="T25" fmla="*/ 10482 h 10483"/>
              <a:gd name="T26" fmla="*/ 22393 w 22438"/>
              <a:gd name="T27" fmla="*/ 10482 h 10483"/>
              <a:gd name="T28" fmla="*/ 22437 w 22438"/>
              <a:gd name="T29" fmla="*/ 98 h 10483"/>
              <a:gd name="T30" fmla="*/ 21617 w 22438"/>
              <a:gd name="T31" fmla="*/ 0 h 10483"/>
              <a:gd name="T32" fmla="*/ 21617 w 22438"/>
              <a:gd name="T33" fmla="*/ 0 h 10483"/>
              <a:gd name="T34" fmla="*/ 18307 w 22438"/>
              <a:gd name="T35" fmla="*/ 1053 h 10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38" h="10483" extrusionOk="0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cubicBezTo>
                  <a:pt x="15149" y="4550"/>
                  <a:pt x="14658" y="5593"/>
                  <a:pt x="13668" y="6164"/>
                </a:cubicBezTo>
                <a:cubicBezTo>
                  <a:pt x="12606" y="6762"/>
                  <a:pt x="11009" y="6896"/>
                  <a:pt x="9823" y="6539"/>
                </a:cubicBezTo>
                <a:cubicBezTo>
                  <a:pt x="8565" y="6156"/>
                  <a:pt x="7049" y="5906"/>
                  <a:pt x="5791" y="6477"/>
                </a:cubicBezTo>
                <a:cubicBezTo>
                  <a:pt x="4497" y="7057"/>
                  <a:pt x="3293" y="7931"/>
                  <a:pt x="2151" y="8752"/>
                </a:cubicBezTo>
                <a:cubicBezTo>
                  <a:pt x="1410" y="9296"/>
                  <a:pt x="670" y="9858"/>
                  <a:pt x="1" y="10482"/>
                </a:cubicBez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sp>
        <p:nvSpPr>
          <p:cNvPr id="4" name="Google Shape;99;p9">
            <a:extLst>
              <a:ext uri="{FF2B5EF4-FFF2-40B4-BE49-F238E27FC236}">
                <a16:creationId xmlns:a16="http://schemas.microsoft.com/office/drawing/2014/main" id="{27F824B6-1129-0074-6A68-B0B5FD0C1AB6}"/>
              </a:ext>
            </a:extLst>
          </p:cNvPr>
          <p:cNvSpPr>
            <a:spLocks/>
          </p:cNvSpPr>
          <p:nvPr/>
        </p:nvSpPr>
        <p:spPr bwMode="auto">
          <a:xfrm rot="11879259">
            <a:off x="-717550" y="-1676400"/>
            <a:ext cx="5729288" cy="3492500"/>
          </a:xfrm>
          <a:custGeom>
            <a:avLst/>
            <a:gdLst>
              <a:gd name="T0" fmla="*/ 29707 w 31849"/>
              <a:gd name="T1" fmla="*/ 1945 h 19413"/>
              <a:gd name="T2" fmla="*/ 28146 w 31849"/>
              <a:gd name="T3" fmla="*/ 2695 h 19413"/>
              <a:gd name="T4" fmla="*/ 28146 w 31849"/>
              <a:gd name="T5" fmla="*/ 2695 h 19413"/>
              <a:gd name="T6" fmla="*/ 25710 w 31849"/>
              <a:gd name="T7" fmla="*/ 2516 h 19413"/>
              <a:gd name="T8" fmla="*/ 25710 w 31849"/>
              <a:gd name="T9" fmla="*/ 2516 h 19413"/>
              <a:gd name="T10" fmla="*/ 23989 w 31849"/>
              <a:gd name="T11" fmla="*/ 2266 h 19413"/>
              <a:gd name="T12" fmla="*/ 23989 w 31849"/>
              <a:gd name="T13" fmla="*/ 2266 h 19413"/>
              <a:gd name="T14" fmla="*/ 20741 w 31849"/>
              <a:gd name="T15" fmla="*/ 4274 h 19413"/>
              <a:gd name="T16" fmla="*/ 20741 w 31849"/>
              <a:gd name="T17" fmla="*/ 4274 h 19413"/>
              <a:gd name="T18" fmla="*/ 20117 w 31849"/>
              <a:gd name="T19" fmla="*/ 8493 h 19413"/>
              <a:gd name="T20" fmla="*/ 20117 w 31849"/>
              <a:gd name="T21" fmla="*/ 8493 h 19413"/>
              <a:gd name="T22" fmla="*/ 16772 w 31849"/>
              <a:gd name="T23" fmla="*/ 7726 h 19413"/>
              <a:gd name="T24" fmla="*/ 16772 w 31849"/>
              <a:gd name="T25" fmla="*/ 7726 h 19413"/>
              <a:gd name="T26" fmla="*/ 12766 w 31849"/>
              <a:gd name="T27" fmla="*/ 7111 h 19413"/>
              <a:gd name="T28" fmla="*/ 12766 w 31849"/>
              <a:gd name="T29" fmla="*/ 7111 h 19413"/>
              <a:gd name="T30" fmla="*/ 11410 w 31849"/>
              <a:gd name="T31" fmla="*/ 8698 h 19413"/>
              <a:gd name="T32" fmla="*/ 11410 w 31849"/>
              <a:gd name="T33" fmla="*/ 8698 h 19413"/>
              <a:gd name="T34" fmla="*/ 10884 w 31849"/>
              <a:gd name="T35" fmla="*/ 10857 h 19413"/>
              <a:gd name="T36" fmla="*/ 10884 w 31849"/>
              <a:gd name="T37" fmla="*/ 10857 h 19413"/>
              <a:gd name="T38" fmla="*/ 9528 w 31849"/>
              <a:gd name="T39" fmla="*/ 12561 h 19413"/>
              <a:gd name="T40" fmla="*/ 9528 w 31849"/>
              <a:gd name="T41" fmla="*/ 12561 h 19413"/>
              <a:gd name="T42" fmla="*/ 7342 w 31849"/>
              <a:gd name="T43" fmla="*/ 12989 h 19413"/>
              <a:gd name="T44" fmla="*/ 7342 w 31849"/>
              <a:gd name="T45" fmla="*/ 12989 h 19413"/>
              <a:gd name="T46" fmla="*/ 330 w 31849"/>
              <a:gd name="T47" fmla="*/ 18119 h 19413"/>
              <a:gd name="T48" fmla="*/ 330 w 31849"/>
              <a:gd name="T49" fmla="*/ 18119 h 19413"/>
              <a:gd name="T50" fmla="*/ 27 w 31849"/>
              <a:gd name="T51" fmla="*/ 19413 h 19413"/>
              <a:gd name="T52" fmla="*/ 27 w 31849"/>
              <a:gd name="T53" fmla="*/ 19413 h 19413"/>
              <a:gd name="T54" fmla="*/ 31848 w 31849"/>
              <a:gd name="T55" fmla="*/ 19413 h 19413"/>
              <a:gd name="T56" fmla="*/ 31384 w 31849"/>
              <a:gd name="T57" fmla="*/ 1 h 19413"/>
              <a:gd name="T58" fmla="*/ 29707 w 31849"/>
              <a:gd name="T59" fmla="*/ 1945 h 19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49" h="19413" extrusionOk="0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cubicBezTo>
                  <a:pt x="27334" y="2864"/>
                  <a:pt x="26522" y="2686"/>
                  <a:pt x="25710" y="2516"/>
                </a:cubicBezTo>
                <a:cubicBezTo>
                  <a:pt x="25131" y="2391"/>
                  <a:pt x="24560" y="2266"/>
                  <a:pt x="23989" y="2266"/>
                </a:cubicBezTo>
                <a:cubicBezTo>
                  <a:pt x="22552" y="2275"/>
                  <a:pt x="21330" y="2962"/>
                  <a:pt x="20741" y="4274"/>
                </a:cubicBezTo>
                <a:cubicBezTo>
                  <a:pt x="20135" y="5621"/>
                  <a:pt x="20982" y="7164"/>
                  <a:pt x="20117" y="8493"/>
                </a:cubicBezTo>
                <a:cubicBezTo>
                  <a:pt x="19162" y="9956"/>
                  <a:pt x="17682" y="8440"/>
                  <a:pt x="16772" y="7726"/>
                </a:cubicBezTo>
                <a:cubicBezTo>
                  <a:pt x="15737" y="6905"/>
                  <a:pt x="13997" y="6379"/>
                  <a:pt x="12766" y="7111"/>
                </a:cubicBezTo>
                <a:cubicBezTo>
                  <a:pt x="12186" y="7450"/>
                  <a:pt x="11678" y="8083"/>
                  <a:pt x="11410" y="8698"/>
                </a:cubicBezTo>
                <a:cubicBezTo>
                  <a:pt x="11107" y="9403"/>
                  <a:pt x="11125" y="10162"/>
                  <a:pt x="10884" y="10857"/>
                </a:cubicBezTo>
                <a:cubicBezTo>
                  <a:pt x="10661" y="11482"/>
                  <a:pt x="10179" y="12285"/>
                  <a:pt x="9528" y="12561"/>
                </a:cubicBezTo>
                <a:cubicBezTo>
                  <a:pt x="8832" y="12865"/>
                  <a:pt x="8065" y="12882"/>
                  <a:pt x="7342" y="12989"/>
                </a:cubicBezTo>
                <a:cubicBezTo>
                  <a:pt x="4371" y="13427"/>
                  <a:pt x="1490" y="15273"/>
                  <a:pt x="330" y="18119"/>
                </a:cubicBezTo>
                <a:cubicBezTo>
                  <a:pt x="187" y="18476"/>
                  <a:pt x="0" y="19020"/>
                  <a:pt x="27" y="19413"/>
                </a:cubicBez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E14958">
                  <a:alpha val="70195"/>
                </a:srgbClr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RO"/>
          </a:p>
        </p:txBody>
      </p:sp>
      <p:grpSp>
        <p:nvGrpSpPr>
          <p:cNvPr id="5" name="Google Shape;100;p9">
            <a:extLst>
              <a:ext uri="{FF2B5EF4-FFF2-40B4-BE49-F238E27FC236}">
                <a16:creationId xmlns:a16="http://schemas.microsoft.com/office/drawing/2014/main" id="{55EAE79B-E683-9A91-B6F2-6D9D4784E430}"/>
              </a:ext>
            </a:extLst>
          </p:cNvPr>
          <p:cNvGrpSpPr>
            <a:grpSpLocks/>
          </p:cNvGrpSpPr>
          <p:nvPr/>
        </p:nvGrpSpPr>
        <p:grpSpPr bwMode="auto">
          <a:xfrm>
            <a:off x="531813" y="53975"/>
            <a:ext cx="2525712" cy="660400"/>
            <a:chOff x="531953" y="54192"/>
            <a:chExt cx="2525032" cy="660100"/>
          </a:xfrm>
        </p:grpSpPr>
        <p:sp>
          <p:nvSpPr>
            <p:cNvPr id="6" name="Google Shape;101;p9">
              <a:extLst>
                <a:ext uri="{FF2B5EF4-FFF2-40B4-BE49-F238E27FC236}">
                  <a16:creationId xmlns:a16="http://schemas.microsoft.com/office/drawing/2014/main" id="{C3951524-F78B-5D8E-823F-5CAC240E3062}"/>
                </a:ext>
              </a:extLst>
            </p:cNvPr>
            <p:cNvSpPr/>
            <p:nvPr/>
          </p:nvSpPr>
          <p:spPr>
            <a:xfrm>
              <a:off x="531953" y="541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2;p9">
              <a:extLst>
                <a:ext uri="{FF2B5EF4-FFF2-40B4-BE49-F238E27FC236}">
                  <a16:creationId xmlns:a16="http://schemas.microsoft.com/office/drawing/2014/main" id="{9A4F71A1-2E78-CBEE-FFE3-F19586E5F516}"/>
                </a:ext>
              </a:extLst>
            </p:cNvPr>
            <p:cNvSpPr/>
            <p:nvPr/>
          </p:nvSpPr>
          <p:spPr>
            <a:xfrm>
              <a:off x="2311280" y="24549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3;p9">
              <a:extLst>
                <a:ext uri="{FF2B5EF4-FFF2-40B4-BE49-F238E27FC236}">
                  <a16:creationId xmlns:a16="http://schemas.microsoft.com/office/drawing/2014/main" id="{6EBBBB71-9BEA-0EE0-E434-3CEB298E28B8}"/>
                </a:ext>
              </a:extLst>
            </p:cNvPr>
            <p:cNvSpPr/>
            <p:nvPr/>
          </p:nvSpPr>
          <p:spPr>
            <a:xfrm>
              <a:off x="1841797" y="164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4;p9">
              <a:extLst>
                <a:ext uri="{FF2B5EF4-FFF2-40B4-BE49-F238E27FC236}">
                  <a16:creationId xmlns:a16="http://schemas.microsoft.com/office/drawing/2014/main" id="{A3ED35E1-98E2-CD60-7A4B-1D7CE67A54DC}"/>
                </a:ext>
              </a:extLst>
            </p:cNvPr>
            <p:cNvSpPr/>
            <p:nvPr/>
          </p:nvSpPr>
          <p:spPr>
            <a:xfrm>
              <a:off x="2729973" y="54203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602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>
            <a:spLocks noGrp="1"/>
          </p:cNvSpPr>
          <p:nvPr>
            <p:ph type="pic" idx="2"/>
          </p:nvPr>
        </p:nvSpPr>
        <p:spPr>
          <a:xfrm>
            <a:off x="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906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tx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27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rotWithShape="0">
          <a:gsLst>
            <a:gs pos="0">
              <a:schemeClr val="bg1"/>
            </a:gs>
            <a:gs pos="100000">
              <a:schemeClr val="accent1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6;p1">
            <a:extLst>
              <a:ext uri="{FF2B5EF4-FFF2-40B4-BE49-F238E27FC236}">
                <a16:creationId xmlns:a16="http://schemas.microsoft.com/office/drawing/2014/main" id="{84C04AED-B0C2-0434-DBDB-B843383162E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2788" y="539750"/>
            <a:ext cx="771842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RO" altLang="en-RO">
              <a:sym typeface="Arial" panose="020B0604020202020204" pitchFamily="34" charset="0"/>
            </a:endParaRPr>
          </a:p>
        </p:txBody>
      </p:sp>
      <p:sp>
        <p:nvSpPr>
          <p:cNvPr id="2051" name="Google Shape;7;p1">
            <a:extLst>
              <a:ext uri="{FF2B5EF4-FFF2-40B4-BE49-F238E27FC236}">
                <a16:creationId xmlns:a16="http://schemas.microsoft.com/office/drawing/2014/main" id="{4EC520BF-04CB-5C99-ED0E-61EFB1D5B3D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2788" y="1152525"/>
            <a:ext cx="77184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RO" altLang="en-RO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89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oogle Shape;321;p29">
            <a:extLst>
              <a:ext uri="{FF2B5EF4-FFF2-40B4-BE49-F238E27FC236}">
                <a16:creationId xmlns:a16="http://schemas.microsoft.com/office/drawing/2014/main" id="{AAC522D1-EF4B-EDFE-8B79-0BBA4E8D6A5F}"/>
              </a:ext>
            </a:extLst>
          </p:cNvPr>
          <p:cNvGrpSpPr>
            <a:grpSpLocks/>
          </p:cNvGrpSpPr>
          <p:nvPr/>
        </p:nvGrpSpPr>
        <p:grpSpPr bwMode="auto">
          <a:xfrm>
            <a:off x="4995862" y="-304800"/>
            <a:ext cx="4877333" cy="5754688"/>
            <a:chOff x="4996653" y="-305023"/>
            <a:chExt cx="4646311" cy="5754710"/>
          </a:xfrm>
        </p:grpSpPr>
        <p:grpSp>
          <p:nvGrpSpPr>
            <p:cNvPr id="18438" name="Google Shape;322;p29">
              <a:extLst>
                <a:ext uri="{FF2B5EF4-FFF2-40B4-BE49-F238E27FC236}">
                  <a16:creationId xmlns:a16="http://schemas.microsoft.com/office/drawing/2014/main" id="{99591B71-87B2-769D-69B9-3CECF2A30D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6653" y="-305023"/>
              <a:ext cx="4646311" cy="5754710"/>
              <a:chOff x="4538025" y="-782873"/>
              <a:chExt cx="5023039" cy="6221308"/>
            </a:xfrm>
          </p:grpSpPr>
          <p:grpSp>
            <p:nvGrpSpPr>
              <p:cNvPr id="18441" name="Google Shape;323;p29">
                <a:extLst>
                  <a:ext uri="{FF2B5EF4-FFF2-40B4-BE49-F238E27FC236}">
                    <a16:creationId xmlns:a16="http://schemas.microsoft.com/office/drawing/2014/main" id="{9357306B-9389-EF21-A07C-717C113224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8025" y="182501"/>
                <a:ext cx="4013995" cy="5255934"/>
                <a:chOff x="4814250" y="182501"/>
                <a:chExt cx="4013995" cy="5255934"/>
              </a:xfrm>
            </p:grpSpPr>
            <p:grpSp>
              <p:nvGrpSpPr>
                <p:cNvPr id="18445" name="Google Shape;324;p29">
                  <a:extLst>
                    <a:ext uri="{FF2B5EF4-FFF2-40B4-BE49-F238E27FC236}">
                      <a16:creationId xmlns:a16="http://schemas.microsoft.com/office/drawing/2014/main" id="{28C3899A-A741-7841-F0D6-1B84032EF3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3380" y="891630"/>
                  <a:ext cx="3084513" cy="4546804"/>
                  <a:chOff x="2578080" y="1561820"/>
                  <a:chExt cx="1345832" cy="1983858"/>
                </a:xfrm>
              </p:grpSpPr>
              <p:sp>
                <p:nvSpPr>
                  <p:cNvPr id="325" name="Google Shape;325;p29">
                    <a:extLst>
                      <a:ext uri="{FF2B5EF4-FFF2-40B4-BE49-F238E27FC236}">
                        <a16:creationId xmlns:a16="http://schemas.microsoft.com/office/drawing/2014/main" id="{22BBB7DC-7F24-1D6A-5291-F92FC41CF072}"/>
                      </a:ext>
                    </a:extLst>
                  </p:cNvPr>
                  <p:cNvSpPr/>
                  <p:nvPr/>
                </p:nvSpPr>
                <p:spPr>
                  <a:xfrm>
                    <a:off x="2578099" y="2824564"/>
                    <a:ext cx="930721" cy="13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78" h="207" extrusionOk="0">
                        <a:moveTo>
                          <a:pt x="98" y="1"/>
                        </a:moveTo>
                        <a:cubicBezTo>
                          <a:pt x="45" y="1"/>
                          <a:pt x="0" y="46"/>
                          <a:pt x="0" y="108"/>
                        </a:cubicBezTo>
                        <a:cubicBezTo>
                          <a:pt x="0" y="161"/>
                          <a:pt x="45" y="206"/>
                          <a:pt x="98" y="206"/>
                        </a:cubicBezTo>
                        <a:lnTo>
                          <a:pt x="13970" y="206"/>
                        </a:lnTo>
                        <a:cubicBezTo>
                          <a:pt x="14024" y="206"/>
                          <a:pt x="14077" y="161"/>
                          <a:pt x="14077" y="108"/>
                        </a:cubicBezTo>
                        <a:cubicBezTo>
                          <a:pt x="14077" y="46"/>
                          <a:pt x="14024" y="1"/>
                          <a:pt x="1397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  <a:defRPr/>
                    </a:pPr>
                    <a:endParaRPr kern="0">
                      <a:latin typeface="Courier New" panose="02070309020205020404" pitchFamily="49" charset="0"/>
                      <a:ea typeface="Verdana" panose="020B0604030504040204" pitchFamily="34" charset="0"/>
                      <a:cs typeface="Courier New" panose="02070309020205020404" pitchFamily="49" charset="0"/>
                      <a:sym typeface="Arial"/>
                    </a:endParaRPr>
                  </a:p>
                </p:txBody>
              </p:sp>
              <p:sp>
                <p:nvSpPr>
                  <p:cNvPr id="18474" name="Google Shape;326;p29">
                    <a:extLst>
                      <a:ext uri="{FF2B5EF4-FFF2-40B4-BE49-F238E27FC236}">
                        <a16:creationId xmlns:a16="http://schemas.microsoft.com/office/drawing/2014/main" id="{0A9F6498-6DF2-5821-CE0E-6F60E0228C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4549" y="2805137"/>
                    <a:ext cx="1329364" cy="740542"/>
                  </a:xfrm>
                  <a:custGeom>
                    <a:avLst/>
                    <a:gdLst>
                      <a:gd name="T0" fmla="*/ 4907 w 20100"/>
                      <a:gd name="T1" fmla="*/ 830 h 11197"/>
                      <a:gd name="T2" fmla="*/ 3132 w 20100"/>
                      <a:gd name="T3" fmla="*/ 580 h 11197"/>
                      <a:gd name="T4" fmla="*/ 2650 w 20100"/>
                      <a:gd name="T5" fmla="*/ 563 h 11197"/>
                      <a:gd name="T6" fmla="*/ 2169 w 20100"/>
                      <a:gd name="T7" fmla="*/ 580 h 11197"/>
                      <a:gd name="T8" fmla="*/ 1366 w 20100"/>
                      <a:gd name="T9" fmla="*/ 536 h 11197"/>
                      <a:gd name="T10" fmla="*/ 411 w 20100"/>
                      <a:gd name="T11" fmla="*/ 687 h 11197"/>
                      <a:gd name="T12" fmla="*/ 90 w 20100"/>
                      <a:gd name="T13" fmla="*/ 946 h 11197"/>
                      <a:gd name="T14" fmla="*/ 63 w 20100"/>
                      <a:gd name="T15" fmla="*/ 1339 h 11197"/>
                      <a:gd name="T16" fmla="*/ 295 w 20100"/>
                      <a:gd name="T17" fmla="*/ 1535 h 11197"/>
                      <a:gd name="T18" fmla="*/ 830 w 20100"/>
                      <a:gd name="T19" fmla="*/ 1562 h 11197"/>
                      <a:gd name="T20" fmla="*/ 1241 w 20100"/>
                      <a:gd name="T21" fmla="*/ 1562 h 11197"/>
                      <a:gd name="T22" fmla="*/ 1607 w 20100"/>
                      <a:gd name="T23" fmla="*/ 1651 h 11197"/>
                      <a:gd name="T24" fmla="*/ 1856 w 20100"/>
                      <a:gd name="T25" fmla="*/ 1642 h 11197"/>
                      <a:gd name="T26" fmla="*/ 2106 w 20100"/>
                      <a:gd name="T27" fmla="*/ 1633 h 11197"/>
                      <a:gd name="T28" fmla="*/ 2427 w 20100"/>
                      <a:gd name="T29" fmla="*/ 1731 h 11197"/>
                      <a:gd name="T30" fmla="*/ 3319 w 20100"/>
                      <a:gd name="T31" fmla="*/ 1972 h 11197"/>
                      <a:gd name="T32" fmla="*/ 5469 w 20100"/>
                      <a:gd name="T33" fmla="*/ 2802 h 11197"/>
                      <a:gd name="T34" fmla="*/ 6379 w 20100"/>
                      <a:gd name="T35" fmla="*/ 3382 h 11197"/>
                      <a:gd name="T36" fmla="*/ 7387 w 20100"/>
                      <a:gd name="T37" fmla="*/ 3783 h 11197"/>
                      <a:gd name="T38" fmla="*/ 8494 w 20100"/>
                      <a:gd name="T39" fmla="*/ 4042 h 11197"/>
                      <a:gd name="T40" fmla="*/ 9618 w 20100"/>
                      <a:gd name="T41" fmla="*/ 4140 h 11197"/>
                      <a:gd name="T42" fmla="*/ 11901 w 20100"/>
                      <a:gd name="T43" fmla="*/ 4622 h 11197"/>
                      <a:gd name="T44" fmla="*/ 12767 w 20100"/>
                      <a:gd name="T45" fmla="*/ 5094 h 11197"/>
                      <a:gd name="T46" fmla="*/ 13570 w 20100"/>
                      <a:gd name="T47" fmla="*/ 6334 h 11197"/>
                      <a:gd name="T48" fmla="*/ 14417 w 20100"/>
                      <a:gd name="T49" fmla="*/ 7771 h 11197"/>
                      <a:gd name="T50" fmla="*/ 16246 w 20100"/>
                      <a:gd name="T51" fmla="*/ 11196 h 11197"/>
                      <a:gd name="T52" fmla="*/ 20037 w 20100"/>
                      <a:gd name="T53" fmla="*/ 11196 h 11197"/>
                      <a:gd name="T54" fmla="*/ 18048 w 20100"/>
                      <a:gd name="T55" fmla="*/ 7128 h 11197"/>
                      <a:gd name="T56" fmla="*/ 17647 w 20100"/>
                      <a:gd name="T57" fmla="*/ 6665 h 11197"/>
                      <a:gd name="T58" fmla="*/ 17085 w 20100"/>
                      <a:gd name="T59" fmla="*/ 6022 h 11197"/>
                      <a:gd name="T60" fmla="*/ 16442 w 20100"/>
                      <a:gd name="T61" fmla="*/ 5264 h 11197"/>
                      <a:gd name="T62" fmla="*/ 14908 w 20100"/>
                      <a:gd name="T63" fmla="*/ 2588 h 11197"/>
                      <a:gd name="T64" fmla="*/ 12695 w 20100"/>
                      <a:gd name="T65" fmla="*/ 563 h 11197"/>
                      <a:gd name="T66" fmla="*/ 11143 w 20100"/>
                      <a:gd name="T67" fmla="*/ 393 h 11197"/>
                      <a:gd name="T68" fmla="*/ 9314 w 20100"/>
                      <a:gd name="T69" fmla="*/ 527 h 11197"/>
                      <a:gd name="T70" fmla="*/ 6995 w 20100"/>
                      <a:gd name="T71" fmla="*/ 63 h 11197"/>
                      <a:gd name="T72" fmla="*/ 6326 w 20100"/>
                      <a:gd name="T73" fmla="*/ 1 h 11197"/>
                      <a:gd name="T74" fmla="*/ 5791 w 20100"/>
                      <a:gd name="T75" fmla="*/ 63 h 11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20100" h="11197" extrusionOk="0">
                        <a:moveTo>
                          <a:pt x="5791" y="63"/>
                        </a:moveTo>
                        <a:cubicBezTo>
                          <a:pt x="5398" y="170"/>
                          <a:pt x="5023" y="438"/>
                          <a:pt x="4907" y="830"/>
                        </a:cubicBezTo>
                        <a:cubicBezTo>
                          <a:pt x="4319" y="687"/>
                          <a:pt x="3730" y="625"/>
                          <a:pt x="3132" y="580"/>
                        </a:cubicBezTo>
                        <a:cubicBezTo>
                          <a:pt x="2971" y="563"/>
                          <a:pt x="2811" y="554"/>
                          <a:pt x="2650" y="563"/>
                        </a:cubicBezTo>
                        <a:cubicBezTo>
                          <a:pt x="2490" y="563"/>
                          <a:pt x="2329" y="580"/>
                          <a:pt x="2169" y="580"/>
                        </a:cubicBezTo>
                        <a:cubicBezTo>
                          <a:pt x="1901" y="589"/>
                          <a:pt x="1633" y="563"/>
                          <a:pt x="1366" y="536"/>
                        </a:cubicBezTo>
                        <a:cubicBezTo>
                          <a:pt x="1053" y="500"/>
                          <a:pt x="697" y="563"/>
                          <a:pt x="411" y="687"/>
                        </a:cubicBezTo>
                        <a:cubicBezTo>
                          <a:pt x="286" y="741"/>
                          <a:pt x="161" y="830"/>
                          <a:pt x="90" y="946"/>
                        </a:cubicBezTo>
                        <a:cubicBezTo>
                          <a:pt x="19" y="1062"/>
                          <a:pt x="1" y="1214"/>
                          <a:pt x="63" y="1339"/>
                        </a:cubicBezTo>
                        <a:cubicBezTo>
                          <a:pt x="108" y="1428"/>
                          <a:pt x="197" y="1499"/>
                          <a:pt x="295" y="1535"/>
                        </a:cubicBezTo>
                        <a:cubicBezTo>
                          <a:pt x="474" y="1606"/>
                          <a:pt x="652" y="1588"/>
                          <a:pt x="830" y="1562"/>
                        </a:cubicBezTo>
                        <a:cubicBezTo>
                          <a:pt x="964" y="1553"/>
                          <a:pt x="1098" y="1535"/>
                          <a:pt x="1241" y="1562"/>
                        </a:cubicBezTo>
                        <a:cubicBezTo>
                          <a:pt x="1366" y="1580"/>
                          <a:pt x="1482" y="1633"/>
                          <a:pt x="1607" y="1651"/>
                        </a:cubicBezTo>
                        <a:cubicBezTo>
                          <a:pt x="1687" y="1660"/>
                          <a:pt x="1767" y="1651"/>
                          <a:pt x="1856" y="1642"/>
                        </a:cubicBezTo>
                        <a:cubicBezTo>
                          <a:pt x="1937" y="1633"/>
                          <a:pt x="2026" y="1624"/>
                          <a:pt x="2106" y="1633"/>
                        </a:cubicBezTo>
                        <a:cubicBezTo>
                          <a:pt x="2222" y="1642"/>
                          <a:pt x="2320" y="1687"/>
                          <a:pt x="2427" y="1731"/>
                        </a:cubicBezTo>
                        <a:cubicBezTo>
                          <a:pt x="2713" y="1847"/>
                          <a:pt x="3016" y="1927"/>
                          <a:pt x="3319" y="1972"/>
                        </a:cubicBezTo>
                        <a:cubicBezTo>
                          <a:pt x="4087" y="2097"/>
                          <a:pt x="4800" y="2418"/>
                          <a:pt x="5469" y="2802"/>
                        </a:cubicBezTo>
                        <a:cubicBezTo>
                          <a:pt x="5782" y="2980"/>
                          <a:pt x="6076" y="3194"/>
                          <a:pt x="6379" y="3382"/>
                        </a:cubicBezTo>
                        <a:cubicBezTo>
                          <a:pt x="6692" y="3578"/>
                          <a:pt x="7048" y="3685"/>
                          <a:pt x="7387" y="3783"/>
                        </a:cubicBezTo>
                        <a:cubicBezTo>
                          <a:pt x="7753" y="3890"/>
                          <a:pt x="8119" y="3988"/>
                          <a:pt x="8494" y="4042"/>
                        </a:cubicBezTo>
                        <a:cubicBezTo>
                          <a:pt x="8868" y="4104"/>
                          <a:pt x="9243" y="4095"/>
                          <a:pt x="9618" y="4140"/>
                        </a:cubicBezTo>
                        <a:cubicBezTo>
                          <a:pt x="10394" y="4238"/>
                          <a:pt x="11161" y="4399"/>
                          <a:pt x="11901" y="4622"/>
                        </a:cubicBezTo>
                        <a:cubicBezTo>
                          <a:pt x="12223" y="4720"/>
                          <a:pt x="12535" y="4854"/>
                          <a:pt x="12767" y="5094"/>
                        </a:cubicBezTo>
                        <a:cubicBezTo>
                          <a:pt x="13097" y="5451"/>
                          <a:pt x="13320" y="5915"/>
                          <a:pt x="13570" y="6334"/>
                        </a:cubicBezTo>
                        <a:cubicBezTo>
                          <a:pt x="13855" y="6807"/>
                          <a:pt x="14141" y="7289"/>
                          <a:pt x="14417" y="7771"/>
                        </a:cubicBezTo>
                        <a:cubicBezTo>
                          <a:pt x="15051" y="8904"/>
                          <a:pt x="15648" y="10046"/>
                          <a:pt x="16246" y="11196"/>
                        </a:cubicBezTo>
                        <a:lnTo>
                          <a:pt x="20037" y="11196"/>
                        </a:lnTo>
                        <a:lnTo>
                          <a:pt x="20100" y="9368"/>
                        </a:lnTo>
                        <a:cubicBezTo>
                          <a:pt x="19404" y="8636"/>
                          <a:pt x="18717" y="7887"/>
                          <a:pt x="18048" y="7128"/>
                        </a:cubicBezTo>
                        <a:cubicBezTo>
                          <a:pt x="17914" y="6968"/>
                          <a:pt x="17780" y="6816"/>
                          <a:pt x="17647" y="6665"/>
                        </a:cubicBezTo>
                        <a:cubicBezTo>
                          <a:pt x="17459" y="6450"/>
                          <a:pt x="17272" y="6236"/>
                          <a:pt x="17085" y="6022"/>
                        </a:cubicBezTo>
                        <a:cubicBezTo>
                          <a:pt x="16870" y="5772"/>
                          <a:pt x="16647" y="5523"/>
                          <a:pt x="16442" y="5264"/>
                        </a:cubicBezTo>
                        <a:cubicBezTo>
                          <a:pt x="15818" y="4443"/>
                          <a:pt x="15336" y="3524"/>
                          <a:pt x="14908" y="2588"/>
                        </a:cubicBezTo>
                        <a:cubicBezTo>
                          <a:pt x="14489" y="1651"/>
                          <a:pt x="13659" y="902"/>
                          <a:pt x="12695" y="563"/>
                        </a:cubicBezTo>
                        <a:cubicBezTo>
                          <a:pt x="12196" y="393"/>
                          <a:pt x="11661" y="331"/>
                          <a:pt x="11143" y="393"/>
                        </a:cubicBezTo>
                        <a:cubicBezTo>
                          <a:pt x="10501" y="482"/>
                          <a:pt x="9975" y="670"/>
                          <a:pt x="9314" y="527"/>
                        </a:cubicBezTo>
                        <a:cubicBezTo>
                          <a:pt x="8538" y="366"/>
                          <a:pt x="7780" y="170"/>
                          <a:pt x="6995" y="63"/>
                        </a:cubicBezTo>
                        <a:cubicBezTo>
                          <a:pt x="6772" y="27"/>
                          <a:pt x="6549" y="1"/>
                          <a:pt x="6326" y="1"/>
                        </a:cubicBezTo>
                        <a:cubicBezTo>
                          <a:pt x="6138" y="1"/>
                          <a:pt x="5960" y="18"/>
                          <a:pt x="5791" y="63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2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grpSp>
                <p:nvGrpSpPr>
                  <p:cNvPr id="18475" name="Google Shape;327;p29">
                    <a:extLst>
                      <a:ext uri="{FF2B5EF4-FFF2-40B4-BE49-F238E27FC236}">
                        <a16:creationId xmlns:a16="http://schemas.microsoft.com/office/drawing/2014/main" id="{A5A0A8FB-F130-E81F-0453-C234E9376D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87210" y="1561820"/>
                    <a:ext cx="912848" cy="926858"/>
                    <a:chOff x="2750971" y="1431167"/>
                    <a:chExt cx="602778" cy="612030"/>
                  </a:xfrm>
                </p:grpSpPr>
                <p:sp>
                  <p:nvSpPr>
                    <p:cNvPr id="328" name="Google Shape;328;p29">
                      <a:extLst>
                        <a:ext uri="{FF2B5EF4-FFF2-40B4-BE49-F238E27FC236}">
                          <a16:creationId xmlns:a16="http://schemas.microsoft.com/office/drawing/2014/main" id="{88E3304D-4A53-BBD4-C6FC-A3382F317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6349" y="1662236"/>
                      <a:ext cx="151791" cy="1483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722" extrusionOk="0">
                          <a:moveTo>
                            <a:pt x="786" y="0"/>
                          </a:moveTo>
                          <a:cubicBezTo>
                            <a:pt x="349" y="0"/>
                            <a:pt x="1" y="357"/>
                            <a:pt x="1" y="794"/>
                          </a:cubicBezTo>
                          <a:lnTo>
                            <a:pt x="1" y="1927"/>
                          </a:lnTo>
                          <a:cubicBezTo>
                            <a:pt x="1" y="2364"/>
                            <a:pt x="349" y="2721"/>
                            <a:pt x="786" y="2721"/>
                          </a:cubicBezTo>
                          <a:lnTo>
                            <a:pt x="1999" y="2721"/>
                          </a:lnTo>
                          <a:cubicBezTo>
                            <a:pt x="2436" y="2721"/>
                            <a:pt x="2784" y="2364"/>
                            <a:pt x="2784" y="1927"/>
                          </a:cubicBezTo>
                          <a:lnTo>
                            <a:pt x="2784" y="794"/>
                          </a:lnTo>
                          <a:cubicBezTo>
                            <a:pt x="2784" y="357"/>
                            <a:pt x="2436" y="0"/>
                            <a:pt x="1999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29" name="Google Shape;329;p29">
                      <a:extLst>
                        <a:ext uri="{FF2B5EF4-FFF2-40B4-BE49-F238E27FC236}">
                          <a16:creationId xmlns:a16="http://schemas.microsoft.com/office/drawing/2014/main" id="{6C3076DD-406E-C27B-B65A-2FA39DFC5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8104" y="1683498"/>
                      <a:ext cx="108281" cy="1058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1937" extrusionOk="0">
                          <a:moveTo>
                            <a:pt x="562" y="1"/>
                          </a:moveTo>
                          <a:cubicBezTo>
                            <a:pt x="250" y="1"/>
                            <a:pt x="0" y="259"/>
                            <a:pt x="0" y="563"/>
                          </a:cubicBezTo>
                          <a:lnTo>
                            <a:pt x="0" y="1375"/>
                          </a:lnTo>
                          <a:cubicBezTo>
                            <a:pt x="0" y="1687"/>
                            <a:pt x="250" y="1937"/>
                            <a:pt x="562" y="1937"/>
                          </a:cubicBezTo>
                          <a:lnTo>
                            <a:pt x="1419" y="1937"/>
                          </a:lnTo>
                          <a:cubicBezTo>
                            <a:pt x="1731" y="1937"/>
                            <a:pt x="1981" y="1687"/>
                            <a:pt x="1981" y="1375"/>
                          </a:cubicBezTo>
                          <a:lnTo>
                            <a:pt x="1981" y="563"/>
                          </a:lnTo>
                          <a:cubicBezTo>
                            <a:pt x="1981" y="259"/>
                            <a:pt x="1731" y="1"/>
                            <a:pt x="141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0" name="Google Shape;330;p29">
                      <a:extLst>
                        <a:ext uri="{FF2B5EF4-FFF2-40B4-BE49-F238E27FC236}">
                          <a16:creationId xmlns:a16="http://schemas.microsoft.com/office/drawing/2014/main" id="{02547E9F-01CF-4D35-77C5-CC9455EE09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8140" y="1772008"/>
                      <a:ext cx="133002" cy="1122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45" h="2053" extrusionOk="0">
                          <a:moveTo>
                            <a:pt x="0" y="0"/>
                          </a:moveTo>
                          <a:lnTo>
                            <a:pt x="0" y="18"/>
                          </a:lnTo>
                          <a:lnTo>
                            <a:pt x="928" y="18"/>
                          </a:lnTo>
                          <a:lnTo>
                            <a:pt x="2427" y="1499"/>
                          </a:lnTo>
                          <a:lnTo>
                            <a:pt x="2427" y="2052"/>
                          </a:lnTo>
                          <a:lnTo>
                            <a:pt x="2445" y="2052"/>
                          </a:lnTo>
                          <a:lnTo>
                            <a:pt x="2445" y="1490"/>
                          </a:lnTo>
                          <a:lnTo>
                            <a:pt x="937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1" name="Google Shape;331;p29">
                      <a:extLst>
                        <a:ext uri="{FF2B5EF4-FFF2-40B4-BE49-F238E27FC236}">
                          <a16:creationId xmlns:a16="http://schemas.microsoft.com/office/drawing/2014/main" id="{6DDAB474-57DC-B30E-C21E-7002B2B0E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8363" y="1823432"/>
                      <a:ext cx="45982" cy="939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9" h="1721" extrusionOk="0">
                          <a:moveTo>
                            <a:pt x="61" y="1"/>
                          </a:moveTo>
                          <a:cubicBezTo>
                            <a:pt x="41" y="1"/>
                            <a:pt x="23" y="11"/>
                            <a:pt x="9" y="31"/>
                          </a:cubicBezTo>
                          <a:cubicBezTo>
                            <a:pt x="0" y="58"/>
                            <a:pt x="9" y="84"/>
                            <a:pt x="36" y="102"/>
                          </a:cubicBezTo>
                          <a:lnTo>
                            <a:pt x="54" y="102"/>
                          </a:lnTo>
                          <a:lnTo>
                            <a:pt x="54" y="218"/>
                          </a:lnTo>
                          <a:lnTo>
                            <a:pt x="768" y="932"/>
                          </a:lnTo>
                          <a:lnTo>
                            <a:pt x="768" y="1610"/>
                          </a:lnTo>
                          <a:cubicBezTo>
                            <a:pt x="750" y="1619"/>
                            <a:pt x="741" y="1628"/>
                            <a:pt x="732" y="1637"/>
                          </a:cubicBezTo>
                          <a:cubicBezTo>
                            <a:pt x="714" y="1663"/>
                            <a:pt x="732" y="1699"/>
                            <a:pt x="759" y="1717"/>
                          </a:cubicBezTo>
                          <a:cubicBezTo>
                            <a:pt x="765" y="1719"/>
                            <a:pt x="772" y="1720"/>
                            <a:pt x="779" y="1720"/>
                          </a:cubicBezTo>
                          <a:cubicBezTo>
                            <a:pt x="798" y="1720"/>
                            <a:pt x="817" y="1710"/>
                            <a:pt x="830" y="1690"/>
                          </a:cubicBezTo>
                          <a:cubicBezTo>
                            <a:pt x="839" y="1663"/>
                            <a:pt x="830" y="1628"/>
                            <a:pt x="803" y="1619"/>
                          </a:cubicBezTo>
                          <a:cubicBezTo>
                            <a:pt x="794" y="1619"/>
                            <a:pt x="794" y="1610"/>
                            <a:pt x="785" y="1610"/>
                          </a:cubicBezTo>
                          <a:lnTo>
                            <a:pt x="785" y="923"/>
                          </a:lnTo>
                          <a:lnTo>
                            <a:pt x="72" y="209"/>
                          </a:lnTo>
                          <a:lnTo>
                            <a:pt x="72" y="102"/>
                          </a:lnTo>
                          <a:cubicBezTo>
                            <a:pt x="81" y="102"/>
                            <a:pt x="99" y="93"/>
                            <a:pt x="107" y="75"/>
                          </a:cubicBezTo>
                          <a:cubicBezTo>
                            <a:pt x="125" y="49"/>
                            <a:pt x="107" y="22"/>
                            <a:pt x="81" y="4"/>
                          </a:cubicBezTo>
                          <a:cubicBezTo>
                            <a:pt x="74" y="2"/>
                            <a:pt x="67" y="1"/>
                            <a:pt x="61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2" name="Google Shape;332;p29">
                      <a:extLst>
                        <a:ext uri="{FF2B5EF4-FFF2-40B4-BE49-F238E27FC236}">
                          <a16:creationId xmlns:a16="http://schemas.microsoft.com/office/drawing/2014/main" id="{D7D9E03B-732E-6D90-DCB2-BE6E4F1E8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8189" y="1552959"/>
                      <a:ext cx="74659" cy="687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6" h="1259" extrusionOk="0">
                          <a:moveTo>
                            <a:pt x="90" y="1"/>
                          </a:moveTo>
                          <a:cubicBezTo>
                            <a:pt x="45" y="1"/>
                            <a:pt x="1" y="37"/>
                            <a:pt x="1" y="90"/>
                          </a:cubicBezTo>
                          <a:cubicBezTo>
                            <a:pt x="1" y="135"/>
                            <a:pt x="36" y="170"/>
                            <a:pt x="81" y="170"/>
                          </a:cubicBezTo>
                          <a:lnTo>
                            <a:pt x="81" y="536"/>
                          </a:lnTo>
                          <a:lnTo>
                            <a:pt x="768" y="1214"/>
                          </a:lnTo>
                          <a:lnTo>
                            <a:pt x="1259" y="1214"/>
                          </a:lnTo>
                          <a:cubicBezTo>
                            <a:pt x="1259" y="1241"/>
                            <a:pt x="1285" y="1259"/>
                            <a:pt x="1312" y="1259"/>
                          </a:cubicBezTo>
                          <a:cubicBezTo>
                            <a:pt x="1339" y="1259"/>
                            <a:pt x="1366" y="1241"/>
                            <a:pt x="1366" y="1205"/>
                          </a:cubicBezTo>
                          <a:cubicBezTo>
                            <a:pt x="1366" y="1179"/>
                            <a:pt x="1339" y="1152"/>
                            <a:pt x="1312" y="1152"/>
                          </a:cubicBezTo>
                          <a:cubicBezTo>
                            <a:pt x="1285" y="1152"/>
                            <a:pt x="1259" y="1179"/>
                            <a:pt x="1259" y="1196"/>
                          </a:cubicBezTo>
                          <a:lnTo>
                            <a:pt x="777" y="1196"/>
                          </a:lnTo>
                          <a:lnTo>
                            <a:pt x="99" y="527"/>
                          </a:lnTo>
                          <a:lnTo>
                            <a:pt x="99" y="170"/>
                          </a:lnTo>
                          <a:cubicBezTo>
                            <a:pt x="143" y="170"/>
                            <a:pt x="179" y="135"/>
                            <a:pt x="179" y="90"/>
                          </a:cubicBezTo>
                          <a:cubicBezTo>
                            <a:pt x="179" y="37"/>
                            <a:pt x="134" y="1"/>
                            <a:pt x="90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3" name="Google Shape;333;p29">
                      <a:extLst>
                        <a:ext uri="{FF2B5EF4-FFF2-40B4-BE49-F238E27FC236}">
                          <a16:creationId xmlns:a16="http://schemas.microsoft.com/office/drawing/2014/main" id="{75E34F9E-6D76-8BFE-2962-40109FF117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1428" y="1571748"/>
                      <a:ext cx="48949" cy="331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2" h="608" extrusionOk="0">
                          <a:moveTo>
                            <a:pt x="54" y="1"/>
                          </a:moveTo>
                          <a:cubicBezTo>
                            <a:pt x="28" y="1"/>
                            <a:pt x="1" y="19"/>
                            <a:pt x="1" y="54"/>
                          </a:cubicBezTo>
                          <a:cubicBezTo>
                            <a:pt x="1" y="81"/>
                            <a:pt x="28" y="108"/>
                            <a:pt x="54" y="108"/>
                          </a:cubicBezTo>
                          <a:cubicBezTo>
                            <a:pt x="72" y="108"/>
                            <a:pt x="81" y="99"/>
                            <a:pt x="90" y="90"/>
                          </a:cubicBezTo>
                          <a:lnTo>
                            <a:pt x="554" y="563"/>
                          </a:lnTo>
                          <a:lnTo>
                            <a:pt x="804" y="563"/>
                          </a:lnTo>
                          <a:cubicBezTo>
                            <a:pt x="804" y="590"/>
                            <a:pt x="822" y="608"/>
                            <a:pt x="848" y="608"/>
                          </a:cubicBezTo>
                          <a:cubicBezTo>
                            <a:pt x="884" y="608"/>
                            <a:pt x="902" y="590"/>
                            <a:pt x="902" y="554"/>
                          </a:cubicBezTo>
                          <a:cubicBezTo>
                            <a:pt x="902" y="527"/>
                            <a:pt x="884" y="500"/>
                            <a:pt x="848" y="500"/>
                          </a:cubicBezTo>
                          <a:cubicBezTo>
                            <a:pt x="822" y="500"/>
                            <a:pt x="804" y="527"/>
                            <a:pt x="804" y="545"/>
                          </a:cubicBezTo>
                          <a:lnTo>
                            <a:pt x="563" y="545"/>
                          </a:lnTo>
                          <a:lnTo>
                            <a:pt x="99" y="81"/>
                          </a:lnTo>
                          <a:cubicBezTo>
                            <a:pt x="108" y="72"/>
                            <a:pt x="108" y="63"/>
                            <a:pt x="108" y="54"/>
                          </a:cubicBezTo>
                          <a:cubicBezTo>
                            <a:pt x="108" y="19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4" name="Google Shape;334;p29">
                      <a:extLst>
                        <a:ext uri="{FF2B5EF4-FFF2-40B4-BE49-F238E27FC236}">
                          <a16:creationId xmlns:a16="http://schemas.microsoft.com/office/drawing/2014/main" id="{87CFDBB0-B640-D73E-0703-E0631CF62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5285" y="1585593"/>
                      <a:ext cx="46477" cy="1038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8" h="1910" extrusionOk="0">
                          <a:moveTo>
                            <a:pt x="54" y="1"/>
                          </a:moveTo>
                          <a:cubicBezTo>
                            <a:pt x="27" y="1"/>
                            <a:pt x="0" y="27"/>
                            <a:pt x="0" y="54"/>
                          </a:cubicBezTo>
                          <a:cubicBezTo>
                            <a:pt x="0" y="81"/>
                            <a:pt x="27" y="108"/>
                            <a:pt x="54" y="108"/>
                          </a:cubicBezTo>
                          <a:cubicBezTo>
                            <a:pt x="63" y="108"/>
                            <a:pt x="72" y="108"/>
                            <a:pt x="81" y="99"/>
                          </a:cubicBezTo>
                          <a:lnTo>
                            <a:pt x="830" y="857"/>
                          </a:lnTo>
                          <a:lnTo>
                            <a:pt x="830" y="1526"/>
                          </a:lnTo>
                          <a:lnTo>
                            <a:pt x="536" y="1812"/>
                          </a:lnTo>
                          <a:cubicBezTo>
                            <a:pt x="527" y="1803"/>
                            <a:pt x="518" y="1803"/>
                            <a:pt x="509" y="1803"/>
                          </a:cubicBezTo>
                          <a:cubicBezTo>
                            <a:pt x="473" y="1803"/>
                            <a:pt x="455" y="1821"/>
                            <a:pt x="455" y="1856"/>
                          </a:cubicBezTo>
                          <a:cubicBezTo>
                            <a:pt x="455" y="1883"/>
                            <a:pt x="473" y="1910"/>
                            <a:pt x="509" y="1910"/>
                          </a:cubicBezTo>
                          <a:cubicBezTo>
                            <a:pt x="536" y="1910"/>
                            <a:pt x="562" y="1883"/>
                            <a:pt x="562" y="1856"/>
                          </a:cubicBezTo>
                          <a:cubicBezTo>
                            <a:pt x="562" y="1838"/>
                            <a:pt x="553" y="1830"/>
                            <a:pt x="553" y="1821"/>
                          </a:cubicBezTo>
                          <a:lnTo>
                            <a:pt x="848" y="1535"/>
                          </a:lnTo>
                          <a:lnTo>
                            <a:pt x="848" y="848"/>
                          </a:lnTo>
                          <a:lnTo>
                            <a:pt x="839" y="839"/>
                          </a:lnTo>
                          <a:lnTo>
                            <a:pt x="98" y="90"/>
                          </a:lnTo>
                          <a:cubicBezTo>
                            <a:pt x="107" y="81"/>
                            <a:pt x="107" y="63"/>
                            <a:pt x="107" y="54"/>
                          </a:cubicBezTo>
                          <a:cubicBezTo>
                            <a:pt x="107" y="27"/>
                            <a:pt x="81" y="1"/>
                            <a:pt x="54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5" name="Google Shape;335;p29">
                      <a:extLst>
                        <a:ext uri="{FF2B5EF4-FFF2-40B4-BE49-F238E27FC236}">
                          <a16:creationId xmlns:a16="http://schemas.microsoft.com/office/drawing/2014/main" id="{F9389134-6727-FD9C-874F-FDA14990E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8684" y="1777941"/>
                      <a:ext cx="81087" cy="979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2" h="1794" extrusionOk="0">
                          <a:moveTo>
                            <a:pt x="54" y="0"/>
                          </a:moveTo>
                          <a:cubicBezTo>
                            <a:pt x="27" y="0"/>
                            <a:pt x="1" y="27"/>
                            <a:pt x="1" y="54"/>
                          </a:cubicBezTo>
                          <a:cubicBezTo>
                            <a:pt x="1" y="81"/>
                            <a:pt x="27" y="107"/>
                            <a:pt x="54" y="107"/>
                          </a:cubicBezTo>
                          <a:cubicBezTo>
                            <a:pt x="63" y="107"/>
                            <a:pt x="81" y="99"/>
                            <a:pt x="90" y="90"/>
                          </a:cubicBezTo>
                          <a:lnTo>
                            <a:pt x="1410" y="1410"/>
                          </a:lnTo>
                          <a:lnTo>
                            <a:pt x="1410" y="1686"/>
                          </a:lnTo>
                          <a:cubicBezTo>
                            <a:pt x="1392" y="1695"/>
                            <a:pt x="1383" y="1704"/>
                            <a:pt x="1374" y="1713"/>
                          </a:cubicBezTo>
                          <a:cubicBezTo>
                            <a:pt x="1357" y="1740"/>
                            <a:pt x="1366" y="1776"/>
                            <a:pt x="1392" y="1785"/>
                          </a:cubicBezTo>
                          <a:cubicBezTo>
                            <a:pt x="1402" y="1791"/>
                            <a:pt x="1412" y="1794"/>
                            <a:pt x="1422" y="1794"/>
                          </a:cubicBezTo>
                          <a:cubicBezTo>
                            <a:pt x="1441" y="1794"/>
                            <a:pt x="1458" y="1784"/>
                            <a:pt x="1464" y="1767"/>
                          </a:cubicBezTo>
                          <a:cubicBezTo>
                            <a:pt x="1481" y="1740"/>
                            <a:pt x="1473" y="1704"/>
                            <a:pt x="1446" y="1695"/>
                          </a:cubicBezTo>
                          <a:cubicBezTo>
                            <a:pt x="1437" y="1695"/>
                            <a:pt x="1437" y="1686"/>
                            <a:pt x="1428" y="1686"/>
                          </a:cubicBezTo>
                          <a:lnTo>
                            <a:pt x="1428" y="1401"/>
                          </a:lnTo>
                          <a:lnTo>
                            <a:pt x="99" y="81"/>
                          </a:lnTo>
                          <a:cubicBezTo>
                            <a:pt x="108" y="72"/>
                            <a:pt x="108" y="63"/>
                            <a:pt x="108" y="54"/>
                          </a:cubicBezTo>
                          <a:cubicBezTo>
                            <a:pt x="108" y="27"/>
                            <a:pt x="81" y="0"/>
                            <a:pt x="54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6" name="Google Shape;336;p29">
                      <a:extLst>
                        <a:ext uri="{FF2B5EF4-FFF2-40B4-BE49-F238E27FC236}">
                          <a16:creationId xmlns:a16="http://schemas.microsoft.com/office/drawing/2014/main" id="{B7D4B701-FF05-09F6-F155-4AFAF2820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3579" y="1824421"/>
                      <a:ext cx="32633" cy="771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9" h="1412" extrusionOk="0">
                          <a:moveTo>
                            <a:pt x="61" y="0"/>
                          </a:moveTo>
                          <a:cubicBezTo>
                            <a:pt x="41" y="0"/>
                            <a:pt x="23" y="11"/>
                            <a:pt x="9" y="31"/>
                          </a:cubicBezTo>
                          <a:cubicBezTo>
                            <a:pt x="0" y="57"/>
                            <a:pt x="9" y="93"/>
                            <a:pt x="36" y="102"/>
                          </a:cubicBezTo>
                          <a:cubicBezTo>
                            <a:pt x="45" y="106"/>
                            <a:pt x="54" y="109"/>
                            <a:pt x="63" y="109"/>
                          </a:cubicBezTo>
                          <a:cubicBezTo>
                            <a:pt x="72" y="109"/>
                            <a:pt x="81" y="106"/>
                            <a:pt x="90" y="102"/>
                          </a:cubicBezTo>
                          <a:lnTo>
                            <a:pt x="527" y="539"/>
                          </a:lnTo>
                          <a:lnTo>
                            <a:pt x="527" y="1306"/>
                          </a:lnTo>
                          <a:cubicBezTo>
                            <a:pt x="518" y="1306"/>
                            <a:pt x="500" y="1315"/>
                            <a:pt x="491" y="1333"/>
                          </a:cubicBezTo>
                          <a:cubicBezTo>
                            <a:pt x="482" y="1360"/>
                            <a:pt x="491" y="1396"/>
                            <a:pt x="518" y="1404"/>
                          </a:cubicBezTo>
                          <a:cubicBezTo>
                            <a:pt x="525" y="1409"/>
                            <a:pt x="533" y="1412"/>
                            <a:pt x="540" y="1412"/>
                          </a:cubicBezTo>
                          <a:cubicBezTo>
                            <a:pt x="559" y="1412"/>
                            <a:pt x="576" y="1397"/>
                            <a:pt x="589" y="1378"/>
                          </a:cubicBezTo>
                          <a:cubicBezTo>
                            <a:pt x="598" y="1351"/>
                            <a:pt x="589" y="1324"/>
                            <a:pt x="562" y="1306"/>
                          </a:cubicBezTo>
                          <a:lnTo>
                            <a:pt x="545" y="1306"/>
                          </a:lnTo>
                          <a:lnTo>
                            <a:pt x="545" y="530"/>
                          </a:lnTo>
                          <a:lnTo>
                            <a:pt x="107" y="84"/>
                          </a:lnTo>
                          <a:cubicBezTo>
                            <a:pt x="107" y="84"/>
                            <a:pt x="107" y="84"/>
                            <a:pt x="107" y="75"/>
                          </a:cubicBezTo>
                          <a:cubicBezTo>
                            <a:pt x="116" y="57"/>
                            <a:pt x="107" y="22"/>
                            <a:pt x="81" y="4"/>
                          </a:cubicBezTo>
                          <a:cubicBezTo>
                            <a:pt x="74" y="2"/>
                            <a:pt x="67" y="0"/>
                            <a:pt x="61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7" name="Google Shape;337;p29">
                      <a:extLst>
                        <a:ext uri="{FF2B5EF4-FFF2-40B4-BE49-F238E27FC236}">
                          <a16:creationId xmlns:a16="http://schemas.microsoft.com/office/drawing/2014/main" id="{63C85B43-9CB7-8D54-F675-B58F0DCBC2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855" y="1642952"/>
                      <a:ext cx="48454" cy="197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5" h="367" extrusionOk="0">
                          <a:moveTo>
                            <a:pt x="54" y="0"/>
                          </a:moveTo>
                          <a:cubicBezTo>
                            <a:pt x="19" y="0"/>
                            <a:pt x="1" y="27"/>
                            <a:pt x="1" y="54"/>
                          </a:cubicBezTo>
                          <a:cubicBezTo>
                            <a:pt x="1" y="81"/>
                            <a:pt x="19" y="107"/>
                            <a:pt x="54" y="107"/>
                          </a:cubicBezTo>
                          <a:cubicBezTo>
                            <a:pt x="81" y="107"/>
                            <a:pt x="99" y="90"/>
                            <a:pt x="108" y="63"/>
                          </a:cubicBezTo>
                          <a:lnTo>
                            <a:pt x="679" y="63"/>
                          </a:lnTo>
                          <a:lnTo>
                            <a:pt x="822" y="188"/>
                          </a:lnTo>
                          <a:lnTo>
                            <a:pt x="822" y="259"/>
                          </a:lnTo>
                          <a:cubicBezTo>
                            <a:pt x="804" y="268"/>
                            <a:pt x="777" y="286"/>
                            <a:pt x="777" y="313"/>
                          </a:cubicBezTo>
                          <a:cubicBezTo>
                            <a:pt x="777" y="339"/>
                            <a:pt x="804" y="366"/>
                            <a:pt x="831" y="366"/>
                          </a:cubicBezTo>
                          <a:cubicBezTo>
                            <a:pt x="866" y="366"/>
                            <a:pt x="884" y="339"/>
                            <a:pt x="884" y="313"/>
                          </a:cubicBezTo>
                          <a:cubicBezTo>
                            <a:pt x="884" y="286"/>
                            <a:pt x="866" y="268"/>
                            <a:pt x="839" y="259"/>
                          </a:cubicBezTo>
                          <a:lnTo>
                            <a:pt x="839" y="179"/>
                          </a:lnTo>
                          <a:lnTo>
                            <a:pt x="688" y="45"/>
                          </a:lnTo>
                          <a:lnTo>
                            <a:pt x="108" y="45"/>
                          </a:lnTo>
                          <a:cubicBezTo>
                            <a:pt x="99" y="18"/>
                            <a:pt x="81" y="0"/>
                            <a:pt x="54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8" name="Google Shape;338;p29">
                      <a:extLst>
                        <a:ext uri="{FF2B5EF4-FFF2-40B4-BE49-F238E27FC236}">
                          <a16:creationId xmlns:a16="http://schemas.microsoft.com/office/drawing/2014/main" id="{DA1E9BD1-0438-4AF3-C5CA-19CC74D863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0675" y="1430825"/>
                      <a:ext cx="272927" cy="6121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6" h="11233" extrusionOk="0">
                          <a:moveTo>
                            <a:pt x="1036" y="81"/>
                          </a:moveTo>
                          <a:cubicBezTo>
                            <a:pt x="1080" y="99"/>
                            <a:pt x="1125" y="108"/>
                            <a:pt x="1178" y="117"/>
                          </a:cubicBezTo>
                          <a:lnTo>
                            <a:pt x="1178" y="1259"/>
                          </a:lnTo>
                          <a:lnTo>
                            <a:pt x="1036" y="1259"/>
                          </a:lnTo>
                          <a:lnTo>
                            <a:pt x="1036" y="81"/>
                          </a:lnTo>
                          <a:close/>
                          <a:moveTo>
                            <a:pt x="1196" y="126"/>
                          </a:moveTo>
                          <a:cubicBezTo>
                            <a:pt x="1312" y="161"/>
                            <a:pt x="1428" y="197"/>
                            <a:pt x="1553" y="251"/>
                          </a:cubicBezTo>
                          <a:lnTo>
                            <a:pt x="1553" y="732"/>
                          </a:lnTo>
                          <a:lnTo>
                            <a:pt x="1339" y="946"/>
                          </a:lnTo>
                          <a:lnTo>
                            <a:pt x="1339" y="1259"/>
                          </a:lnTo>
                          <a:lnTo>
                            <a:pt x="1196" y="1259"/>
                          </a:lnTo>
                          <a:lnTo>
                            <a:pt x="1196" y="126"/>
                          </a:lnTo>
                          <a:close/>
                          <a:moveTo>
                            <a:pt x="777" y="37"/>
                          </a:moveTo>
                          <a:cubicBezTo>
                            <a:pt x="848" y="45"/>
                            <a:pt x="929" y="63"/>
                            <a:pt x="1018" y="81"/>
                          </a:cubicBezTo>
                          <a:lnTo>
                            <a:pt x="1018" y="1259"/>
                          </a:lnTo>
                          <a:lnTo>
                            <a:pt x="857" y="1259"/>
                          </a:lnTo>
                          <a:cubicBezTo>
                            <a:pt x="857" y="1259"/>
                            <a:pt x="848" y="1268"/>
                            <a:pt x="848" y="1268"/>
                          </a:cubicBezTo>
                          <a:lnTo>
                            <a:pt x="848" y="946"/>
                          </a:lnTo>
                          <a:lnTo>
                            <a:pt x="839" y="938"/>
                          </a:lnTo>
                          <a:lnTo>
                            <a:pt x="643" y="715"/>
                          </a:lnTo>
                          <a:lnTo>
                            <a:pt x="643" y="63"/>
                          </a:lnTo>
                          <a:lnTo>
                            <a:pt x="625" y="63"/>
                          </a:lnTo>
                          <a:lnTo>
                            <a:pt x="625" y="723"/>
                          </a:lnTo>
                          <a:lnTo>
                            <a:pt x="831" y="946"/>
                          </a:lnTo>
                          <a:lnTo>
                            <a:pt x="831" y="1268"/>
                          </a:lnTo>
                          <a:lnTo>
                            <a:pt x="839" y="1268"/>
                          </a:lnTo>
                          <a:cubicBezTo>
                            <a:pt x="795" y="1268"/>
                            <a:pt x="750" y="1303"/>
                            <a:pt x="723" y="1339"/>
                          </a:cubicBezTo>
                          <a:lnTo>
                            <a:pt x="723" y="1330"/>
                          </a:lnTo>
                          <a:lnTo>
                            <a:pt x="358" y="1330"/>
                          </a:lnTo>
                          <a:lnTo>
                            <a:pt x="260" y="1241"/>
                          </a:lnTo>
                          <a:lnTo>
                            <a:pt x="37" y="1241"/>
                          </a:lnTo>
                          <a:lnTo>
                            <a:pt x="37" y="607"/>
                          </a:lnTo>
                          <a:cubicBezTo>
                            <a:pt x="54" y="572"/>
                            <a:pt x="224" y="260"/>
                            <a:pt x="313" y="188"/>
                          </a:cubicBezTo>
                          <a:cubicBezTo>
                            <a:pt x="411" y="117"/>
                            <a:pt x="634" y="37"/>
                            <a:pt x="750" y="37"/>
                          </a:cubicBezTo>
                          <a:close/>
                          <a:moveTo>
                            <a:pt x="1571" y="251"/>
                          </a:moveTo>
                          <a:cubicBezTo>
                            <a:pt x="1919" y="393"/>
                            <a:pt x="2249" y="572"/>
                            <a:pt x="2401" y="768"/>
                          </a:cubicBezTo>
                          <a:cubicBezTo>
                            <a:pt x="2463" y="839"/>
                            <a:pt x="2508" y="946"/>
                            <a:pt x="2552" y="1071"/>
                          </a:cubicBezTo>
                          <a:lnTo>
                            <a:pt x="2053" y="1071"/>
                          </a:lnTo>
                          <a:lnTo>
                            <a:pt x="1794" y="1330"/>
                          </a:lnTo>
                          <a:lnTo>
                            <a:pt x="1482" y="1330"/>
                          </a:lnTo>
                          <a:lnTo>
                            <a:pt x="1482" y="1339"/>
                          </a:lnTo>
                          <a:cubicBezTo>
                            <a:pt x="1455" y="1294"/>
                            <a:pt x="1401" y="1259"/>
                            <a:pt x="1348" y="1259"/>
                          </a:cubicBezTo>
                          <a:lnTo>
                            <a:pt x="1357" y="1259"/>
                          </a:lnTo>
                          <a:lnTo>
                            <a:pt x="1357" y="955"/>
                          </a:lnTo>
                          <a:lnTo>
                            <a:pt x="1571" y="732"/>
                          </a:lnTo>
                          <a:lnTo>
                            <a:pt x="1571" y="251"/>
                          </a:lnTo>
                          <a:close/>
                          <a:moveTo>
                            <a:pt x="2561" y="1089"/>
                          </a:moveTo>
                          <a:cubicBezTo>
                            <a:pt x="2579" y="1143"/>
                            <a:pt x="2597" y="1196"/>
                            <a:pt x="2615" y="1250"/>
                          </a:cubicBezTo>
                          <a:lnTo>
                            <a:pt x="2062" y="1250"/>
                          </a:lnTo>
                          <a:lnTo>
                            <a:pt x="1803" y="1491"/>
                          </a:lnTo>
                          <a:lnTo>
                            <a:pt x="1500" y="1491"/>
                          </a:lnTo>
                          <a:lnTo>
                            <a:pt x="1500" y="1419"/>
                          </a:lnTo>
                          <a:cubicBezTo>
                            <a:pt x="1500" y="1393"/>
                            <a:pt x="1491" y="1366"/>
                            <a:pt x="1482" y="1348"/>
                          </a:cubicBezTo>
                          <a:lnTo>
                            <a:pt x="1803" y="1348"/>
                          </a:lnTo>
                          <a:lnTo>
                            <a:pt x="2062" y="1089"/>
                          </a:lnTo>
                          <a:close/>
                          <a:moveTo>
                            <a:pt x="251" y="1259"/>
                          </a:moveTo>
                          <a:lnTo>
                            <a:pt x="349" y="1348"/>
                          </a:lnTo>
                          <a:lnTo>
                            <a:pt x="723" y="1348"/>
                          </a:lnTo>
                          <a:cubicBezTo>
                            <a:pt x="715" y="1366"/>
                            <a:pt x="706" y="1393"/>
                            <a:pt x="706" y="1419"/>
                          </a:cubicBezTo>
                          <a:lnTo>
                            <a:pt x="706" y="1526"/>
                          </a:lnTo>
                          <a:lnTo>
                            <a:pt x="37" y="1526"/>
                          </a:lnTo>
                          <a:lnTo>
                            <a:pt x="37" y="1259"/>
                          </a:lnTo>
                          <a:close/>
                          <a:moveTo>
                            <a:pt x="2615" y="1268"/>
                          </a:moveTo>
                          <a:cubicBezTo>
                            <a:pt x="2633" y="1303"/>
                            <a:pt x="2642" y="1348"/>
                            <a:pt x="2650" y="1384"/>
                          </a:cubicBezTo>
                          <a:cubicBezTo>
                            <a:pt x="2677" y="1473"/>
                            <a:pt x="2704" y="1571"/>
                            <a:pt x="2740" y="1651"/>
                          </a:cubicBezTo>
                          <a:lnTo>
                            <a:pt x="1500" y="1651"/>
                          </a:lnTo>
                          <a:lnTo>
                            <a:pt x="1500" y="1508"/>
                          </a:lnTo>
                          <a:lnTo>
                            <a:pt x="1812" y="1508"/>
                          </a:lnTo>
                          <a:lnTo>
                            <a:pt x="2062" y="1268"/>
                          </a:lnTo>
                          <a:close/>
                          <a:moveTo>
                            <a:pt x="706" y="1544"/>
                          </a:moveTo>
                          <a:lnTo>
                            <a:pt x="706" y="1687"/>
                          </a:lnTo>
                          <a:lnTo>
                            <a:pt x="37" y="1687"/>
                          </a:lnTo>
                          <a:lnTo>
                            <a:pt x="37" y="1544"/>
                          </a:lnTo>
                          <a:close/>
                          <a:moveTo>
                            <a:pt x="2740" y="1669"/>
                          </a:moveTo>
                          <a:cubicBezTo>
                            <a:pt x="2757" y="1714"/>
                            <a:pt x="2775" y="1758"/>
                            <a:pt x="2793" y="1803"/>
                          </a:cubicBezTo>
                          <a:lnTo>
                            <a:pt x="1500" y="1803"/>
                          </a:lnTo>
                          <a:lnTo>
                            <a:pt x="1500" y="1669"/>
                          </a:lnTo>
                          <a:close/>
                          <a:moveTo>
                            <a:pt x="706" y="1705"/>
                          </a:moveTo>
                          <a:lnTo>
                            <a:pt x="706" y="1839"/>
                          </a:lnTo>
                          <a:lnTo>
                            <a:pt x="384" y="1839"/>
                          </a:lnTo>
                          <a:lnTo>
                            <a:pt x="277" y="1928"/>
                          </a:lnTo>
                          <a:lnTo>
                            <a:pt x="37" y="1928"/>
                          </a:lnTo>
                          <a:lnTo>
                            <a:pt x="37" y="1705"/>
                          </a:lnTo>
                          <a:close/>
                          <a:moveTo>
                            <a:pt x="2802" y="1821"/>
                          </a:moveTo>
                          <a:cubicBezTo>
                            <a:pt x="2820" y="1865"/>
                            <a:pt x="2847" y="1910"/>
                            <a:pt x="2873" y="1955"/>
                          </a:cubicBezTo>
                          <a:cubicBezTo>
                            <a:pt x="2891" y="1981"/>
                            <a:pt x="2945" y="2035"/>
                            <a:pt x="2989" y="2070"/>
                          </a:cubicBezTo>
                          <a:lnTo>
                            <a:pt x="1937" y="2070"/>
                          </a:lnTo>
                          <a:lnTo>
                            <a:pt x="1767" y="1928"/>
                          </a:lnTo>
                          <a:lnTo>
                            <a:pt x="1500" y="1928"/>
                          </a:lnTo>
                          <a:lnTo>
                            <a:pt x="1500" y="1946"/>
                          </a:lnTo>
                          <a:lnTo>
                            <a:pt x="1758" y="1946"/>
                          </a:lnTo>
                          <a:lnTo>
                            <a:pt x="1928" y="2088"/>
                          </a:lnTo>
                          <a:lnTo>
                            <a:pt x="3016" y="2088"/>
                          </a:lnTo>
                          <a:cubicBezTo>
                            <a:pt x="3043" y="2115"/>
                            <a:pt x="3070" y="2133"/>
                            <a:pt x="3070" y="2142"/>
                          </a:cubicBezTo>
                          <a:cubicBezTo>
                            <a:pt x="3079" y="2142"/>
                            <a:pt x="3114" y="2160"/>
                            <a:pt x="3168" y="2204"/>
                          </a:cubicBezTo>
                          <a:lnTo>
                            <a:pt x="2249" y="2204"/>
                          </a:lnTo>
                          <a:cubicBezTo>
                            <a:pt x="2240" y="2169"/>
                            <a:pt x="2222" y="2151"/>
                            <a:pt x="2187" y="2151"/>
                          </a:cubicBezTo>
                          <a:cubicBezTo>
                            <a:pt x="2151" y="2151"/>
                            <a:pt x="2124" y="2178"/>
                            <a:pt x="2124" y="2213"/>
                          </a:cubicBezTo>
                          <a:cubicBezTo>
                            <a:pt x="2124" y="2240"/>
                            <a:pt x="2151" y="2267"/>
                            <a:pt x="2187" y="2267"/>
                          </a:cubicBezTo>
                          <a:cubicBezTo>
                            <a:pt x="2222" y="2267"/>
                            <a:pt x="2240" y="2249"/>
                            <a:pt x="2249" y="2222"/>
                          </a:cubicBezTo>
                          <a:lnTo>
                            <a:pt x="3195" y="2222"/>
                          </a:lnTo>
                          <a:cubicBezTo>
                            <a:pt x="3266" y="2267"/>
                            <a:pt x="3364" y="2338"/>
                            <a:pt x="3471" y="2409"/>
                          </a:cubicBezTo>
                          <a:lnTo>
                            <a:pt x="2909" y="2409"/>
                          </a:lnTo>
                          <a:lnTo>
                            <a:pt x="2749" y="2294"/>
                          </a:lnTo>
                          <a:lnTo>
                            <a:pt x="2392" y="2294"/>
                          </a:lnTo>
                          <a:cubicBezTo>
                            <a:pt x="2392" y="2267"/>
                            <a:pt x="2374" y="2249"/>
                            <a:pt x="2347" y="2249"/>
                          </a:cubicBezTo>
                          <a:cubicBezTo>
                            <a:pt x="2311" y="2249"/>
                            <a:pt x="2294" y="2267"/>
                            <a:pt x="2294" y="2302"/>
                          </a:cubicBezTo>
                          <a:cubicBezTo>
                            <a:pt x="2294" y="2329"/>
                            <a:pt x="2311" y="2356"/>
                            <a:pt x="2347" y="2356"/>
                          </a:cubicBezTo>
                          <a:cubicBezTo>
                            <a:pt x="2374" y="2356"/>
                            <a:pt x="2392" y="2338"/>
                            <a:pt x="2392" y="2311"/>
                          </a:cubicBezTo>
                          <a:lnTo>
                            <a:pt x="2740" y="2311"/>
                          </a:lnTo>
                          <a:lnTo>
                            <a:pt x="2909" y="2427"/>
                          </a:lnTo>
                          <a:lnTo>
                            <a:pt x="3498" y="2427"/>
                          </a:lnTo>
                          <a:cubicBezTo>
                            <a:pt x="3569" y="2481"/>
                            <a:pt x="3650" y="2534"/>
                            <a:pt x="3721" y="2588"/>
                          </a:cubicBezTo>
                          <a:lnTo>
                            <a:pt x="3418" y="2588"/>
                          </a:lnTo>
                          <a:lnTo>
                            <a:pt x="3123" y="2882"/>
                          </a:lnTo>
                          <a:cubicBezTo>
                            <a:pt x="3114" y="2873"/>
                            <a:pt x="3105" y="2873"/>
                            <a:pt x="3096" y="2873"/>
                          </a:cubicBezTo>
                          <a:cubicBezTo>
                            <a:pt x="3061" y="2873"/>
                            <a:pt x="3043" y="2891"/>
                            <a:pt x="3043" y="2927"/>
                          </a:cubicBezTo>
                          <a:cubicBezTo>
                            <a:pt x="3043" y="2954"/>
                            <a:pt x="3061" y="2980"/>
                            <a:pt x="3096" y="2980"/>
                          </a:cubicBezTo>
                          <a:cubicBezTo>
                            <a:pt x="3123" y="2980"/>
                            <a:pt x="3150" y="2954"/>
                            <a:pt x="3150" y="2927"/>
                          </a:cubicBezTo>
                          <a:cubicBezTo>
                            <a:pt x="3150" y="2909"/>
                            <a:pt x="3141" y="2900"/>
                            <a:pt x="3141" y="2891"/>
                          </a:cubicBezTo>
                          <a:lnTo>
                            <a:pt x="3427" y="2615"/>
                          </a:lnTo>
                          <a:lnTo>
                            <a:pt x="3748" y="2615"/>
                          </a:lnTo>
                          <a:cubicBezTo>
                            <a:pt x="3792" y="2641"/>
                            <a:pt x="3837" y="2677"/>
                            <a:pt x="3882" y="2713"/>
                          </a:cubicBezTo>
                          <a:lnTo>
                            <a:pt x="3623" y="2713"/>
                          </a:lnTo>
                          <a:lnTo>
                            <a:pt x="3302" y="3025"/>
                          </a:lnTo>
                          <a:cubicBezTo>
                            <a:pt x="3293" y="3025"/>
                            <a:pt x="3284" y="3016"/>
                            <a:pt x="3275" y="3016"/>
                          </a:cubicBezTo>
                          <a:cubicBezTo>
                            <a:pt x="3239" y="3016"/>
                            <a:pt x="3221" y="3043"/>
                            <a:pt x="3221" y="3070"/>
                          </a:cubicBezTo>
                          <a:cubicBezTo>
                            <a:pt x="3221" y="3105"/>
                            <a:pt x="3239" y="3123"/>
                            <a:pt x="3275" y="3123"/>
                          </a:cubicBezTo>
                          <a:cubicBezTo>
                            <a:pt x="3302" y="3123"/>
                            <a:pt x="3328" y="3105"/>
                            <a:pt x="3328" y="3070"/>
                          </a:cubicBezTo>
                          <a:cubicBezTo>
                            <a:pt x="3328" y="3061"/>
                            <a:pt x="3320" y="3052"/>
                            <a:pt x="3311" y="3043"/>
                          </a:cubicBezTo>
                          <a:lnTo>
                            <a:pt x="3632" y="2731"/>
                          </a:lnTo>
                          <a:lnTo>
                            <a:pt x="3899" y="2731"/>
                          </a:lnTo>
                          <a:cubicBezTo>
                            <a:pt x="3971" y="2784"/>
                            <a:pt x="4033" y="2838"/>
                            <a:pt x="4078" y="2891"/>
                          </a:cubicBezTo>
                          <a:lnTo>
                            <a:pt x="3801" y="2891"/>
                          </a:lnTo>
                          <a:lnTo>
                            <a:pt x="3498" y="3177"/>
                          </a:lnTo>
                          <a:cubicBezTo>
                            <a:pt x="3489" y="3177"/>
                            <a:pt x="3480" y="3168"/>
                            <a:pt x="3471" y="3168"/>
                          </a:cubicBezTo>
                          <a:cubicBezTo>
                            <a:pt x="3444" y="3168"/>
                            <a:pt x="3418" y="3195"/>
                            <a:pt x="3418" y="3221"/>
                          </a:cubicBezTo>
                          <a:cubicBezTo>
                            <a:pt x="3418" y="3248"/>
                            <a:pt x="3444" y="3275"/>
                            <a:pt x="3471" y="3275"/>
                          </a:cubicBezTo>
                          <a:cubicBezTo>
                            <a:pt x="3498" y="3275"/>
                            <a:pt x="3525" y="3248"/>
                            <a:pt x="3525" y="3221"/>
                          </a:cubicBezTo>
                          <a:cubicBezTo>
                            <a:pt x="3525" y="3212"/>
                            <a:pt x="3516" y="3195"/>
                            <a:pt x="3516" y="3186"/>
                          </a:cubicBezTo>
                          <a:lnTo>
                            <a:pt x="3810" y="2909"/>
                          </a:lnTo>
                          <a:lnTo>
                            <a:pt x="4096" y="2909"/>
                          </a:lnTo>
                          <a:cubicBezTo>
                            <a:pt x="4122" y="2927"/>
                            <a:pt x="4140" y="2945"/>
                            <a:pt x="4149" y="2972"/>
                          </a:cubicBezTo>
                          <a:cubicBezTo>
                            <a:pt x="4176" y="2998"/>
                            <a:pt x="4194" y="3025"/>
                            <a:pt x="4212" y="3052"/>
                          </a:cubicBezTo>
                          <a:lnTo>
                            <a:pt x="3623" y="3605"/>
                          </a:lnTo>
                          <a:lnTo>
                            <a:pt x="3623" y="4470"/>
                          </a:lnTo>
                          <a:lnTo>
                            <a:pt x="3382" y="4470"/>
                          </a:lnTo>
                          <a:lnTo>
                            <a:pt x="3382" y="3944"/>
                          </a:lnTo>
                          <a:lnTo>
                            <a:pt x="3373" y="3935"/>
                          </a:lnTo>
                          <a:lnTo>
                            <a:pt x="3061" y="3641"/>
                          </a:lnTo>
                          <a:lnTo>
                            <a:pt x="2204" y="3641"/>
                          </a:lnTo>
                          <a:lnTo>
                            <a:pt x="1401" y="2802"/>
                          </a:lnTo>
                          <a:lnTo>
                            <a:pt x="1401" y="2053"/>
                          </a:lnTo>
                          <a:lnTo>
                            <a:pt x="1393" y="2053"/>
                          </a:lnTo>
                          <a:cubicBezTo>
                            <a:pt x="1455" y="2035"/>
                            <a:pt x="1500" y="1972"/>
                            <a:pt x="1500" y="1901"/>
                          </a:cubicBezTo>
                          <a:lnTo>
                            <a:pt x="1500" y="1821"/>
                          </a:lnTo>
                          <a:close/>
                          <a:moveTo>
                            <a:pt x="4229" y="3070"/>
                          </a:moveTo>
                          <a:cubicBezTo>
                            <a:pt x="4292" y="3168"/>
                            <a:pt x="4354" y="3275"/>
                            <a:pt x="4417" y="3400"/>
                          </a:cubicBezTo>
                          <a:lnTo>
                            <a:pt x="3837" y="3926"/>
                          </a:lnTo>
                          <a:lnTo>
                            <a:pt x="3837" y="4470"/>
                          </a:lnTo>
                          <a:lnTo>
                            <a:pt x="3864" y="4470"/>
                          </a:lnTo>
                          <a:lnTo>
                            <a:pt x="3864" y="3935"/>
                          </a:lnTo>
                          <a:lnTo>
                            <a:pt x="4426" y="3418"/>
                          </a:lnTo>
                          <a:cubicBezTo>
                            <a:pt x="4461" y="3471"/>
                            <a:pt x="4488" y="3534"/>
                            <a:pt x="4515" y="3596"/>
                          </a:cubicBezTo>
                          <a:lnTo>
                            <a:pt x="4176" y="3899"/>
                          </a:lnTo>
                          <a:lnTo>
                            <a:pt x="4176" y="4113"/>
                          </a:lnTo>
                          <a:cubicBezTo>
                            <a:pt x="4149" y="4122"/>
                            <a:pt x="4131" y="4140"/>
                            <a:pt x="4131" y="4167"/>
                          </a:cubicBezTo>
                          <a:cubicBezTo>
                            <a:pt x="4131" y="4194"/>
                            <a:pt x="4149" y="4220"/>
                            <a:pt x="4185" y="4220"/>
                          </a:cubicBezTo>
                          <a:cubicBezTo>
                            <a:pt x="4212" y="4220"/>
                            <a:pt x="4238" y="4194"/>
                            <a:pt x="4238" y="4167"/>
                          </a:cubicBezTo>
                          <a:cubicBezTo>
                            <a:pt x="4238" y="4140"/>
                            <a:pt x="4221" y="4122"/>
                            <a:pt x="4194" y="4113"/>
                          </a:cubicBezTo>
                          <a:lnTo>
                            <a:pt x="4194" y="3908"/>
                          </a:lnTo>
                          <a:lnTo>
                            <a:pt x="4524" y="3605"/>
                          </a:lnTo>
                          <a:cubicBezTo>
                            <a:pt x="4676" y="3917"/>
                            <a:pt x="4800" y="4256"/>
                            <a:pt x="4872" y="4533"/>
                          </a:cubicBezTo>
                          <a:lnTo>
                            <a:pt x="4658" y="4533"/>
                          </a:lnTo>
                          <a:lnTo>
                            <a:pt x="4577" y="4658"/>
                          </a:lnTo>
                          <a:lnTo>
                            <a:pt x="4051" y="4658"/>
                          </a:lnTo>
                          <a:lnTo>
                            <a:pt x="4051" y="4675"/>
                          </a:lnTo>
                          <a:lnTo>
                            <a:pt x="4595" y="4675"/>
                          </a:lnTo>
                          <a:lnTo>
                            <a:pt x="4667" y="4551"/>
                          </a:lnTo>
                          <a:lnTo>
                            <a:pt x="4881" y="4551"/>
                          </a:lnTo>
                          <a:cubicBezTo>
                            <a:pt x="4899" y="4613"/>
                            <a:pt x="4916" y="4675"/>
                            <a:pt x="4925" y="4738"/>
                          </a:cubicBezTo>
                          <a:cubicBezTo>
                            <a:pt x="4925" y="4782"/>
                            <a:pt x="4934" y="4827"/>
                            <a:pt x="4934" y="4881"/>
                          </a:cubicBezTo>
                          <a:lnTo>
                            <a:pt x="4051" y="4881"/>
                          </a:lnTo>
                          <a:lnTo>
                            <a:pt x="4051" y="4693"/>
                          </a:lnTo>
                          <a:cubicBezTo>
                            <a:pt x="4051" y="4568"/>
                            <a:pt x="3953" y="4470"/>
                            <a:pt x="3837" y="4470"/>
                          </a:cubicBezTo>
                          <a:lnTo>
                            <a:pt x="3641" y="4470"/>
                          </a:lnTo>
                          <a:lnTo>
                            <a:pt x="3641" y="3614"/>
                          </a:lnTo>
                          <a:lnTo>
                            <a:pt x="4229" y="3070"/>
                          </a:lnTo>
                          <a:close/>
                          <a:moveTo>
                            <a:pt x="804" y="2053"/>
                          </a:moveTo>
                          <a:lnTo>
                            <a:pt x="804" y="2811"/>
                          </a:lnTo>
                          <a:lnTo>
                            <a:pt x="1660" y="3658"/>
                          </a:lnTo>
                          <a:lnTo>
                            <a:pt x="1660" y="4533"/>
                          </a:lnTo>
                          <a:lnTo>
                            <a:pt x="1303" y="4881"/>
                          </a:lnTo>
                          <a:lnTo>
                            <a:pt x="866" y="4881"/>
                          </a:lnTo>
                          <a:lnTo>
                            <a:pt x="866" y="4898"/>
                          </a:lnTo>
                          <a:lnTo>
                            <a:pt x="1312" y="4898"/>
                          </a:lnTo>
                          <a:lnTo>
                            <a:pt x="1321" y="4890"/>
                          </a:lnTo>
                          <a:lnTo>
                            <a:pt x="1678" y="4542"/>
                          </a:lnTo>
                          <a:lnTo>
                            <a:pt x="1678" y="3650"/>
                          </a:lnTo>
                          <a:lnTo>
                            <a:pt x="822" y="2802"/>
                          </a:lnTo>
                          <a:lnTo>
                            <a:pt x="822" y="2053"/>
                          </a:lnTo>
                          <a:close/>
                          <a:moveTo>
                            <a:pt x="4943" y="4898"/>
                          </a:moveTo>
                          <a:cubicBezTo>
                            <a:pt x="4943" y="4970"/>
                            <a:pt x="4952" y="5050"/>
                            <a:pt x="4952" y="5130"/>
                          </a:cubicBezTo>
                          <a:lnTo>
                            <a:pt x="4051" y="5130"/>
                          </a:lnTo>
                          <a:lnTo>
                            <a:pt x="4051" y="4898"/>
                          </a:lnTo>
                          <a:close/>
                          <a:moveTo>
                            <a:pt x="4952" y="5148"/>
                          </a:moveTo>
                          <a:cubicBezTo>
                            <a:pt x="4952" y="5255"/>
                            <a:pt x="4952" y="5371"/>
                            <a:pt x="4952" y="5478"/>
                          </a:cubicBezTo>
                          <a:lnTo>
                            <a:pt x="4720" y="5478"/>
                          </a:lnTo>
                          <a:lnTo>
                            <a:pt x="4613" y="5362"/>
                          </a:lnTo>
                          <a:lnTo>
                            <a:pt x="4051" y="5362"/>
                          </a:lnTo>
                          <a:lnTo>
                            <a:pt x="4051" y="5148"/>
                          </a:lnTo>
                          <a:close/>
                          <a:moveTo>
                            <a:pt x="4051" y="5371"/>
                          </a:moveTo>
                          <a:lnTo>
                            <a:pt x="4051" y="5380"/>
                          </a:lnTo>
                          <a:lnTo>
                            <a:pt x="4604" y="5380"/>
                          </a:lnTo>
                          <a:lnTo>
                            <a:pt x="4711" y="5496"/>
                          </a:lnTo>
                          <a:lnTo>
                            <a:pt x="4952" y="5496"/>
                          </a:lnTo>
                          <a:cubicBezTo>
                            <a:pt x="4952" y="5559"/>
                            <a:pt x="4943" y="5621"/>
                            <a:pt x="4943" y="5675"/>
                          </a:cubicBezTo>
                          <a:lnTo>
                            <a:pt x="4765" y="5675"/>
                          </a:lnTo>
                          <a:lnTo>
                            <a:pt x="4693" y="5612"/>
                          </a:lnTo>
                          <a:cubicBezTo>
                            <a:pt x="4693" y="5612"/>
                            <a:pt x="4702" y="5612"/>
                            <a:pt x="4702" y="5603"/>
                          </a:cubicBezTo>
                          <a:cubicBezTo>
                            <a:pt x="4711" y="5585"/>
                            <a:pt x="4702" y="5550"/>
                            <a:pt x="4676" y="5532"/>
                          </a:cubicBezTo>
                          <a:cubicBezTo>
                            <a:pt x="4669" y="5530"/>
                            <a:pt x="4662" y="5528"/>
                            <a:pt x="4654" y="5528"/>
                          </a:cubicBezTo>
                          <a:cubicBezTo>
                            <a:pt x="4633" y="5528"/>
                            <a:pt x="4611" y="5539"/>
                            <a:pt x="4604" y="5559"/>
                          </a:cubicBezTo>
                          <a:cubicBezTo>
                            <a:pt x="4586" y="5585"/>
                            <a:pt x="4604" y="5621"/>
                            <a:pt x="4631" y="5630"/>
                          </a:cubicBezTo>
                          <a:cubicBezTo>
                            <a:pt x="4638" y="5634"/>
                            <a:pt x="4646" y="5636"/>
                            <a:pt x="4653" y="5636"/>
                          </a:cubicBezTo>
                          <a:cubicBezTo>
                            <a:pt x="4664" y="5636"/>
                            <a:pt x="4674" y="5632"/>
                            <a:pt x="4684" y="5621"/>
                          </a:cubicBezTo>
                          <a:lnTo>
                            <a:pt x="4765" y="5692"/>
                          </a:lnTo>
                          <a:lnTo>
                            <a:pt x="4943" y="5692"/>
                          </a:lnTo>
                          <a:cubicBezTo>
                            <a:pt x="4943" y="5737"/>
                            <a:pt x="4934" y="5773"/>
                            <a:pt x="4934" y="5817"/>
                          </a:cubicBezTo>
                          <a:lnTo>
                            <a:pt x="4649" y="5817"/>
                          </a:lnTo>
                          <a:lnTo>
                            <a:pt x="4568" y="5728"/>
                          </a:lnTo>
                          <a:cubicBezTo>
                            <a:pt x="4568" y="5728"/>
                            <a:pt x="4568" y="5728"/>
                            <a:pt x="4577" y="5719"/>
                          </a:cubicBezTo>
                          <a:cubicBezTo>
                            <a:pt x="4586" y="5692"/>
                            <a:pt x="4577" y="5666"/>
                            <a:pt x="4551" y="5648"/>
                          </a:cubicBezTo>
                          <a:cubicBezTo>
                            <a:pt x="4544" y="5646"/>
                            <a:pt x="4537" y="5644"/>
                            <a:pt x="4529" y="5644"/>
                          </a:cubicBezTo>
                          <a:cubicBezTo>
                            <a:pt x="4508" y="5644"/>
                            <a:pt x="4486" y="5655"/>
                            <a:pt x="4479" y="5675"/>
                          </a:cubicBezTo>
                          <a:cubicBezTo>
                            <a:pt x="4461" y="5701"/>
                            <a:pt x="4479" y="5737"/>
                            <a:pt x="4497" y="5746"/>
                          </a:cubicBezTo>
                          <a:cubicBezTo>
                            <a:pt x="4510" y="5750"/>
                            <a:pt x="4522" y="5753"/>
                            <a:pt x="4532" y="5753"/>
                          </a:cubicBezTo>
                          <a:cubicBezTo>
                            <a:pt x="4542" y="5753"/>
                            <a:pt x="4551" y="5750"/>
                            <a:pt x="4560" y="5746"/>
                          </a:cubicBezTo>
                          <a:lnTo>
                            <a:pt x="4640" y="5835"/>
                          </a:lnTo>
                          <a:lnTo>
                            <a:pt x="4934" y="5835"/>
                          </a:lnTo>
                          <a:cubicBezTo>
                            <a:pt x="4925" y="5862"/>
                            <a:pt x="4925" y="5898"/>
                            <a:pt x="4916" y="5924"/>
                          </a:cubicBezTo>
                          <a:lnTo>
                            <a:pt x="4542" y="5924"/>
                          </a:lnTo>
                          <a:lnTo>
                            <a:pt x="4461" y="5853"/>
                          </a:lnTo>
                          <a:cubicBezTo>
                            <a:pt x="4479" y="5826"/>
                            <a:pt x="4461" y="5791"/>
                            <a:pt x="4435" y="5782"/>
                          </a:cubicBezTo>
                          <a:cubicBezTo>
                            <a:pt x="4427" y="5777"/>
                            <a:pt x="4420" y="5774"/>
                            <a:pt x="4412" y="5774"/>
                          </a:cubicBezTo>
                          <a:cubicBezTo>
                            <a:pt x="4394" y="5774"/>
                            <a:pt x="4376" y="5789"/>
                            <a:pt x="4363" y="5808"/>
                          </a:cubicBezTo>
                          <a:cubicBezTo>
                            <a:pt x="4354" y="5835"/>
                            <a:pt x="4363" y="5862"/>
                            <a:pt x="4390" y="5880"/>
                          </a:cubicBezTo>
                          <a:cubicBezTo>
                            <a:pt x="4395" y="5882"/>
                            <a:pt x="4401" y="5883"/>
                            <a:pt x="4408" y="5883"/>
                          </a:cubicBezTo>
                          <a:cubicBezTo>
                            <a:pt x="4423" y="5883"/>
                            <a:pt x="4440" y="5877"/>
                            <a:pt x="4452" y="5871"/>
                          </a:cubicBezTo>
                          <a:lnTo>
                            <a:pt x="4533" y="5942"/>
                          </a:lnTo>
                          <a:lnTo>
                            <a:pt x="4916" y="5942"/>
                          </a:lnTo>
                          <a:cubicBezTo>
                            <a:pt x="4916" y="5960"/>
                            <a:pt x="4907" y="5978"/>
                            <a:pt x="4907" y="6005"/>
                          </a:cubicBezTo>
                          <a:cubicBezTo>
                            <a:pt x="4899" y="6022"/>
                            <a:pt x="4899" y="6049"/>
                            <a:pt x="4890" y="6067"/>
                          </a:cubicBezTo>
                          <a:lnTo>
                            <a:pt x="4328" y="6067"/>
                          </a:lnTo>
                          <a:lnTo>
                            <a:pt x="4221" y="5969"/>
                          </a:lnTo>
                          <a:cubicBezTo>
                            <a:pt x="4229" y="5960"/>
                            <a:pt x="4229" y="5960"/>
                            <a:pt x="4229" y="5960"/>
                          </a:cubicBezTo>
                          <a:cubicBezTo>
                            <a:pt x="4247" y="5933"/>
                            <a:pt x="4229" y="5898"/>
                            <a:pt x="4203" y="5889"/>
                          </a:cubicBezTo>
                          <a:cubicBezTo>
                            <a:pt x="4193" y="5882"/>
                            <a:pt x="4184" y="5879"/>
                            <a:pt x="4175" y="5879"/>
                          </a:cubicBezTo>
                          <a:cubicBezTo>
                            <a:pt x="4158" y="5879"/>
                            <a:pt x="4143" y="5889"/>
                            <a:pt x="4131" y="5907"/>
                          </a:cubicBezTo>
                          <a:cubicBezTo>
                            <a:pt x="4122" y="5933"/>
                            <a:pt x="4131" y="5969"/>
                            <a:pt x="4158" y="5978"/>
                          </a:cubicBezTo>
                          <a:cubicBezTo>
                            <a:pt x="4167" y="5982"/>
                            <a:pt x="4176" y="5985"/>
                            <a:pt x="4185" y="5985"/>
                          </a:cubicBezTo>
                          <a:cubicBezTo>
                            <a:pt x="4194" y="5985"/>
                            <a:pt x="4203" y="5982"/>
                            <a:pt x="4212" y="5978"/>
                          </a:cubicBezTo>
                          <a:lnTo>
                            <a:pt x="4319" y="6085"/>
                          </a:lnTo>
                          <a:lnTo>
                            <a:pt x="4890" y="6085"/>
                          </a:lnTo>
                          <a:cubicBezTo>
                            <a:pt x="4881" y="6121"/>
                            <a:pt x="4863" y="6156"/>
                            <a:pt x="4854" y="6192"/>
                          </a:cubicBezTo>
                          <a:lnTo>
                            <a:pt x="4122" y="6192"/>
                          </a:lnTo>
                          <a:lnTo>
                            <a:pt x="3882" y="5924"/>
                          </a:lnTo>
                          <a:lnTo>
                            <a:pt x="3882" y="5576"/>
                          </a:lnTo>
                          <a:lnTo>
                            <a:pt x="3864" y="5576"/>
                          </a:lnTo>
                          <a:lnTo>
                            <a:pt x="3864" y="5933"/>
                          </a:lnTo>
                          <a:lnTo>
                            <a:pt x="4113" y="6210"/>
                          </a:lnTo>
                          <a:lnTo>
                            <a:pt x="4854" y="6210"/>
                          </a:lnTo>
                          <a:cubicBezTo>
                            <a:pt x="4827" y="6272"/>
                            <a:pt x="4809" y="6335"/>
                            <a:pt x="4783" y="6406"/>
                          </a:cubicBezTo>
                          <a:lnTo>
                            <a:pt x="4783" y="6397"/>
                          </a:lnTo>
                          <a:lnTo>
                            <a:pt x="4087" y="6397"/>
                          </a:lnTo>
                          <a:lnTo>
                            <a:pt x="3641" y="5960"/>
                          </a:lnTo>
                          <a:lnTo>
                            <a:pt x="3641" y="5576"/>
                          </a:lnTo>
                          <a:lnTo>
                            <a:pt x="3837" y="5576"/>
                          </a:lnTo>
                          <a:cubicBezTo>
                            <a:pt x="3953" y="5576"/>
                            <a:pt x="4042" y="5487"/>
                            <a:pt x="4051" y="5371"/>
                          </a:cubicBezTo>
                          <a:close/>
                          <a:moveTo>
                            <a:pt x="3623" y="5576"/>
                          </a:moveTo>
                          <a:lnTo>
                            <a:pt x="3623" y="5969"/>
                          </a:lnTo>
                          <a:lnTo>
                            <a:pt x="4078" y="6415"/>
                          </a:lnTo>
                          <a:lnTo>
                            <a:pt x="4774" y="6415"/>
                          </a:lnTo>
                          <a:cubicBezTo>
                            <a:pt x="4756" y="6486"/>
                            <a:pt x="4729" y="6558"/>
                            <a:pt x="4702" y="6620"/>
                          </a:cubicBezTo>
                          <a:lnTo>
                            <a:pt x="4060" y="6620"/>
                          </a:lnTo>
                          <a:lnTo>
                            <a:pt x="3400" y="5924"/>
                          </a:lnTo>
                          <a:lnTo>
                            <a:pt x="3400" y="5576"/>
                          </a:lnTo>
                          <a:close/>
                          <a:moveTo>
                            <a:pt x="3382" y="5576"/>
                          </a:moveTo>
                          <a:lnTo>
                            <a:pt x="3382" y="5933"/>
                          </a:lnTo>
                          <a:lnTo>
                            <a:pt x="4051" y="6638"/>
                          </a:lnTo>
                          <a:lnTo>
                            <a:pt x="4693" y="6638"/>
                          </a:lnTo>
                          <a:cubicBezTo>
                            <a:pt x="4667" y="6709"/>
                            <a:pt x="4640" y="6790"/>
                            <a:pt x="4613" y="6861"/>
                          </a:cubicBezTo>
                          <a:lnTo>
                            <a:pt x="4060" y="6861"/>
                          </a:lnTo>
                          <a:lnTo>
                            <a:pt x="3168" y="5951"/>
                          </a:lnTo>
                          <a:lnTo>
                            <a:pt x="3177" y="5576"/>
                          </a:lnTo>
                          <a:close/>
                          <a:moveTo>
                            <a:pt x="4533" y="8262"/>
                          </a:moveTo>
                          <a:cubicBezTo>
                            <a:pt x="4542" y="8297"/>
                            <a:pt x="4542" y="8342"/>
                            <a:pt x="4551" y="8378"/>
                          </a:cubicBezTo>
                          <a:lnTo>
                            <a:pt x="4238" y="8378"/>
                          </a:lnTo>
                          <a:lnTo>
                            <a:pt x="4051" y="8503"/>
                          </a:lnTo>
                          <a:lnTo>
                            <a:pt x="3659" y="8503"/>
                          </a:lnTo>
                          <a:lnTo>
                            <a:pt x="3659" y="8413"/>
                          </a:lnTo>
                          <a:cubicBezTo>
                            <a:pt x="3659" y="8404"/>
                            <a:pt x="3659" y="8404"/>
                            <a:pt x="3659" y="8395"/>
                          </a:cubicBezTo>
                          <a:lnTo>
                            <a:pt x="4060" y="8395"/>
                          </a:lnTo>
                          <a:lnTo>
                            <a:pt x="4247" y="8262"/>
                          </a:lnTo>
                          <a:close/>
                          <a:moveTo>
                            <a:pt x="4551" y="8395"/>
                          </a:moveTo>
                          <a:cubicBezTo>
                            <a:pt x="4560" y="8511"/>
                            <a:pt x="4560" y="8619"/>
                            <a:pt x="4560" y="8717"/>
                          </a:cubicBezTo>
                          <a:lnTo>
                            <a:pt x="4212" y="8717"/>
                          </a:lnTo>
                          <a:lnTo>
                            <a:pt x="4087" y="8592"/>
                          </a:lnTo>
                          <a:lnTo>
                            <a:pt x="3659" y="8592"/>
                          </a:lnTo>
                          <a:lnTo>
                            <a:pt x="3659" y="8520"/>
                          </a:lnTo>
                          <a:lnTo>
                            <a:pt x="4060" y="8520"/>
                          </a:lnTo>
                          <a:lnTo>
                            <a:pt x="4247" y="8395"/>
                          </a:lnTo>
                          <a:close/>
                          <a:moveTo>
                            <a:pt x="4078" y="8610"/>
                          </a:moveTo>
                          <a:lnTo>
                            <a:pt x="4203" y="8734"/>
                          </a:lnTo>
                          <a:lnTo>
                            <a:pt x="4560" y="8734"/>
                          </a:lnTo>
                          <a:cubicBezTo>
                            <a:pt x="4551" y="8761"/>
                            <a:pt x="4551" y="8797"/>
                            <a:pt x="4551" y="8824"/>
                          </a:cubicBezTo>
                          <a:lnTo>
                            <a:pt x="4212" y="8824"/>
                          </a:lnTo>
                          <a:lnTo>
                            <a:pt x="4060" y="8690"/>
                          </a:lnTo>
                          <a:lnTo>
                            <a:pt x="3659" y="8690"/>
                          </a:lnTo>
                          <a:lnTo>
                            <a:pt x="3659" y="8610"/>
                          </a:lnTo>
                          <a:close/>
                          <a:moveTo>
                            <a:pt x="322" y="8333"/>
                          </a:moveTo>
                          <a:lnTo>
                            <a:pt x="679" y="8699"/>
                          </a:lnTo>
                          <a:lnTo>
                            <a:pt x="679" y="9002"/>
                          </a:lnTo>
                          <a:lnTo>
                            <a:pt x="581" y="9002"/>
                          </a:lnTo>
                          <a:lnTo>
                            <a:pt x="581" y="8761"/>
                          </a:lnTo>
                          <a:lnTo>
                            <a:pt x="322" y="8529"/>
                          </a:lnTo>
                          <a:lnTo>
                            <a:pt x="37" y="8529"/>
                          </a:lnTo>
                          <a:lnTo>
                            <a:pt x="37" y="8333"/>
                          </a:lnTo>
                          <a:close/>
                          <a:moveTo>
                            <a:pt x="322" y="8181"/>
                          </a:moveTo>
                          <a:lnTo>
                            <a:pt x="857" y="8699"/>
                          </a:lnTo>
                          <a:lnTo>
                            <a:pt x="857" y="9002"/>
                          </a:lnTo>
                          <a:lnTo>
                            <a:pt x="697" y="9002"/>
                          </a:lnTo>
                          <a:lnTo>
                            <a:pt x="697" y="8699"/>
                          </a:lnTo>
                          <a:lnTo>
                            <a:pt x="331" y="8315"/>
                          </a:lnTo>
                          <a:lnTo>
                            <a:pt x="37" y="8315"/>
                          </a:lnTo>
                          <a:lnTo>
                            <a:pt x="37" y="8181"/>
                          </a:lnTo>
                          <a:close/>
                          <a:moveTo>
                            <a:pt x="706" y="1856"/>
                          </a:moveTo>
                          <a:lnTo>
                            <a:pt x="706" y="1901"/>
                          </a:lnTo>
                          <a:cubicBezTo>
                            <a:pt x="706" y="1972"/>
                            <a:pt x="750" y="2035"/>
                            <a:pt x="822" y="2053"/>
                          </a:cubicBezTo>
                          <a:cubicBezTo>
                            <a:pt x="831" y="2053"/>
                            <a:pt x="848" y="2062"/>
                            <a:pt x="857" y="2062"/>
                          </a:cubicBezTo>
                          <a:lnTo>
                            <a:pt x="964" y="2062"/>
                          </a:lnTo>
                          <a:lnTo>
                            <a:pt x="964" y="2802"/>
                          </a:lnTo>
                          <a:lnTo>
                            <a:pt x="1812" y="3658"/>
                          </a:lnTo>
                          <a:lnTo>
                            <a:pt x="1812" y="4747"/>
                          </a:lnTo>
                          <a:lnTo>
                            <a:pt x="1455" y="5077"/>
                          </a:lnTo>
                          <a:lnTo>
                            <a:pt x="866" y="5077"/>
                          </a:lnTo>
                          <a:lnTo>
                            <a:pt x="866" y="5095"/>
                          </a:lnTo>
                          <a:lnTo>
                            <a:pt x="1464" y="5095"/>
                          </a:lnTo>
                          <a:lnTo>
                            <a:pt x="1830" y="4756"/>
                          </a:lnTo>
                          <a:lnTo>
                            <a:pt x="1830" y="3650"/>
                          </a:lnTo>
                          <a:lnTo>
                            <a:pt x="982" y="2793"/>
                          </a:lnTo>
                          <a:lnTo>
                            <a:pt x="982" y="2062"/>
                          </a:lnTo>
                          <a:lnTo>
                            <a:pt x="1098" y="2062"/>
                          </a:lnTo>
                          <a:lnTo>
                            <a:pt x="1098" y="2811"/>
                          </a:lnTo>
                          <a:lnTo>
                            <a:pt x="1098" y="2820"/>
                          </a:lnTo>
                          <a:lnTo>
                            <a:pt x="1946" y="3658"/>
                          </a:lnTo>
                          <a:lnTo>
                            <a:pt x="1946" y="4916"/>
                          </a:lnTo>
                          <a:lnTo>
                            <a:pt x="1589" y="5282"/>
                          </a:lnTo>
                          <a:lnTo>
                            <a:pt x="866" y="5282"/>
                          </a:lnTo>
                          <a:lnTo>
                            <a:pt x="866" y="5300"/>
                          </a:lnTo>
                          <a:lnTo>
                            <a:pt x="1607" y="5300"/>
                          </a:lnTo>
                          <a:lnTo>
                            <a:pt x="1964" y="4925"/>
                          </a:lnTo>
                          <a:lnTo>
                            <a:pt x="1964" y="3650"/>
                          </a:lnTo>
                          <a:lnTo>
                            <a:pt x="1964" y="3641"/>
                          </a:lnTo>
                          <a:lnTo>
                            <a:pt x="1116" y="2802"/>
                          </a:lnTo>
                          <a:lnTo>
                            <a:pt x="1116" y="2062"/>
                          </a:lnTo>
                          <a:lnTo>
                            <a:pt x="1232" y="2062"/>
                          </a:lnTo>
                          <a:lnTo>
                            <a:pt x="1232" y="2811"/>
                          </a:lnTo>
                          <a:lnTo>
                            <a:pt x="2276" y="3864"/>
                          </a:lnTo>
                          <a:lnTo>
                            <a:pt x="3007" y="3864"/>
                          </a:lnTo>
                          <a:lnTo>
                            <a:pt x="3132" y="3980"/>
                          </a:lnTo>
                          <a:lnTo>
                            <a:pt x="3132" y="4470"/>
                          </a:lnTo>
                          <a:lnTo>
                            <a:pt x="3150" y="4470"/>
                          </a:lnTo>
                          <a:lnTo>
                            <a:pt x="3150" y="3971"/>
                          </a:lnTo>
                          <a:lnTo>
                            <a:pt x="3016" y="3846"/>
                          </a:lnTo>
                          <a:lnTo>
                            <a:pt x="2285" y="3846"/>
                          </a:lnTo>
                          <a:lnTo>
                            <a:pt x="1250" y="2802"/>
                          </a:lnTo>
                          <a:lnTo>
                            <a:pt x="1250" y="2062"/>
                          </a:lnTo>
                          <a:lnTo>
                            <a:pt x="1348" y="2062"/>
                          </a:lnTo>
                          <a:cubicBezTo>
                            <a:pt x="1357" y="2062"/>
                            <a:pt x="1375" y="2053"/>
                            <a:pt x="1384" y="2053"/>
                          </a:cubicBezTo>
                          <a:lnTo>
                            <a:pt x="1384" y="2811"/>
                          </a:lnTo>
                          <a:lnTo>
                            <a:pt x="2195" y="3658"/>
                          </a:lnTo>
                          <a:lnTo>
                            <a:pt x="3052" y="3658"/>
                          </a:lnTo>
                          <a:lnTo>
                            <a:pt x="3364" y="3953"/>
                          </a:lnTo>
                          <a:lnTo>
                            <a:pt x="3364" y="4470"/>
                          </a:lnTo>
                          <a:lnTo>
                            <a:pt x="3168" y="4470"/>
                          </a:lnTo>
                          <a:cubicBezTo>
                            <a:pt x="3043" y="4470"/>
                            <a:pt x="2945" y="4568"/>
                            <a:pt x="2945" y="4693"/>
                          </a:cubicBezTo>
                          <a:lnTo>
                            <a:pt x="2945" y="4684"/>
                          </a:lnTo>
                          <a:lnTo>
                            <a:pt x="2401" y="4684"/>
                          </a:lnTo>
                          <a:lnTo>
                            <a:pt x="1571" y="5523"/>
                          </a:lnTo>
                          <a:lnTo>
                            <a:pt x="866" y="5523"/>
                          </a:lnTo>
                          <a:lnTo>
                            <a:pt x="866" y="5541"/>
                          </a:lnTo>
                          <a:lnTo>
                            <a:pt x="1580" y="5541"/>
                          </a:lnTo>
                          <a:lnTo>
                            <a:pt x="1580" y="5532"/>
                          </a:lnTo>
                          <a:lnTo>
                            <a:pt x="2410" y="4702"/>
                          </a:lnTo>
                          <a:lnTo>
                            <a:pt x="2945" y="4702"/>
                          </a:lnTo>
                          <a:lnTo>
                            <a:pt x="2945" y="4979"/>
                          </a:lnTo>
                          <a:lnTo>
                            <a:pt x="2401" y="4979"/>
                          </a:lnTo>
                          <a:lnTo>
                            <a:pt x="2392" y="4988"/>
                          </a:lnTo>
                          <a:lnTo>
                            <a:pt x="1625" y="5755"/>
                          </a:lnTo>
                          <a:lnTo>
                            <a:pt x="866" y="5755"/>
                          </a:lnTo>
                          <a:lnTo>
                            <a:pt x="866" y="5773"/>
                          </a:lnTo>
                          <a:lnTo>
                            <a:pt x="1633" y="5773"/>
                          </a:lnTo>
                          <a:lnTo>
                            <a:pt x="2401" y="4997"/>
                          </a:lnTo>
                          <a:lnTo>
                            <a:pt x="2945" y="4997"/>
                          </a:lnTo>
                          <a:lnTo>
                            <a:pt x="2945" y="5220"/>
                          </a:lnTo>
                          <a:lnTo>
                            <a:pt x="2499" y="5220"/>
                          </a:lnTo>
                          <a:lnTo>
                            <a:pt x="2249" y="5452"/>
                          </a:lnTo>
                          <a:cubicBezTo>
                            <a:pt x="2240" y="5443"/>
                            <a:pt x="2231" y="5434"/>
                            <a:pt x="2222" y="5434"/>
                          </a:cubicBezTo>
                          <a:cubicBezTo>
                            <a:pt x="2187" y="5434"/>
                            <a:pt x="2169" y="5460"/>
                            <a:pt x="2169" y="5487"/>
                          </a:cubicBezTo>
                          <a:cubicBezTo>
                            <a:pt x="2169" y="5523"/>
                            <a:pt x="2187" y="5541"/>
                            <a:pt x="2222" y="5541"/>
                          </a:cubicBezTo>
                          <a:cubicBezTo>
                            <a:pt x="2249" y="5541"/>
                            <a:pt x="2276" y="5523"/>
                            <a:pt x="2276" y="5487"/>
                          </a:cubicBezTo>
                          <a:cubicBezTo>
                            <a:pt x="2276" y="5478"/>
                            <a:pt x="2267" y="5469"/>
                            <a:pt x="2267" y="5460"/>
                          </a:cubicBezTo>
                          <a:lnTo>
                            <a:pt x="2508" y="5237"/>
                          </a:lnTo>
                          <a:lnTo>
                            <a:pt x="2945" y="5237"/>
                          </a:lnTo>
                          <a:lnTo>
                            <a:pt x="2945" y="5362"/>
                          </a:lnTo>
                          <a:cubicBezTo>
                            <a:pt x="2945" y="5389"/>
                            <a:pt x="2954" y="5416"/>
                            <a:pt x="2963" y="5443"/>
                          </a:cubicBezTo>
                          <a:lnTo>
                            <a:pt x="2517" y="5443"/>
                          </a:lnTo>
                          <a:lnTo>
                            <a:pt x="2160" y="5782"/>
                          </a:lnTo>
                          <a:cubicBezTo>
                            <a:pt x="2151" y="5773"/>
                            <a:pt x="2142" y="5773"/>
                            <a:pt x="2133" y="5773"/>
                          </a:cubicBezTo>
                          <a:cubicBezTo>
                            <a:pt x="2097" y="5773"/>
                            <a:pt x="2079" y="5791"/>
                            <a:pt x="2079" y="5826"/>
                          </a:cubicBezTo>
                          <a:cubicBezTo>
                            <a:pt x="2079" y="5853"/>
                            <a:pt x="2097" y="5880"/>
                            <a:pt x="2133" y="5880"/>
                          </a:cubicBezTo>
                          <a:cubicBezTo>
                            <a:pt x="2160" y="5880"/>
                            <a:pt x="2187" y="5853"/>
                            <a:pt x="2187" y="5826"/>
                          </a:cubicBezTo>
                          <a:cubicBezTo>
                            <a:pt x="2187" y="5808"/>
                            <a:pt x="2178" y="5799"/>
                            <a:pt x="2169" y="5791"/>
                          </a:cubicBezTo>
                          <a:lnTo>
                            <a:pt x="2526" y="5460"/>
                          </a:lnTo>
                          <a:lnTo>
                            <a:pt x="2972" y="5460"/>
                          </a:lnTo>
                          <a:lnTo>
                            <a:pt x="2972" y="5452"/>
                          </a:lnTo>
                          <a:cubicBezTo>
                            <a:pt x="2998" y="5523"/>
                            <a:pt x="3079" y="5576"/>
                            <a:pt x="3168" y="5576"/>
                          </a:cubicBezTo>
                          <a:lnTo>
                            <a:pt x="3159" y="5576"/>
                          </a:lnTo>
                          <a:lnTo>
                            <a:pt x="3150" y="5951"/>
                          </a:lnTo>
                          <a:lnTo>
                            <a:pt x="3159" y="5960"/>
                          </a:lnTo>
                          <a:lnTo>
                            <a:pt x="4051" y="6879"/>
                          </a:lnTo>
                          <a:lnTo>
                            <a:pt x="4604" y="6879"/>
                          </a:lnTo>
                          <a:cubicBezTo>
                            <a:pt x="4586" y="6941"/>
                            <a:pt x="4560" y="6995"/>
                            <a:pt x="4542" y="7048"/>
                          </a:cubicBezTo>
                          <a:lnTo>
                            <a:pt x="3962" y="7048"/>
                          </a:lnTo>
                          <a:lnTo>
                            <a:pt x="3212" y="6281"/>
                          </a:lnTo>
                          <a:cubicBezTo>
                            <a:pt x="3221" y="6254"/>
                            <a:pt x="3212" y="6219"/>
                            <a:pt x="3186" y="6210"/>
                          </a:cubicBezTo>
                          <a:cubicBezTo>
                            <a:pt x="3176" y="6204"/>
                            <a:pt x="3166" y="6201"/>
                            <a:pt x="3155" y="6201"/>
                          </a:cubicBezTo>
                          <a:cubicBezTo>
                            <a:pt x="3137" y="6201"/>
                            <a:pt x="3120" y="6210"/>
                            <a:pt x="3114" y="6228"/>
                          </a:cubicBezTo>
                          <a:cubicBezTo>
                            <a:pt x="3096" y="6254"/>
                            <a:pt x="3114" y="6290"/>
                            <a:pt x="3141" y="6299"/>
                          </a:cubicBezTo>
                          <a:cubicBezTo>
                            <a:pt x="3148" y="6303"/>
                            <a:pt x="3156" y="6305"/>
                            <a:pt x="3163" y="6305"/>
                          </a:cubicBezTo>
                          <a:cubicBezTo>
                            <a:pt x="3174" y="6305"/>
                            <a:pt x="3184" y="6301"/>
                            <a:pt x="3195" y="6290"/>
                          </a:cubicBezTo>
                          <a:lnTo>
                            <a:pt x="3953" y="7075"/>
                          </a:lnTo>
                          <a:lnTo>
                            <a:pt x="4542" y="7075"/>
                          </a:lnTo>
                          <a:cubicBezTo>
                            <a:pt x="4524" y="7129"/>
                            <a:pt x="4506" y="7191"/>
                            <a:pt x="4497" y="7236"/>
                          </a:cubicBezTo>
                          <a:lnTo>
                            <a:pt x="3810" y="7236"/>
                          </a:lnTo>
                          <a:lnTo>
                            <a:pt x="2838" y="6281"/>
                          </a:lnTo>
                          <a:cubicBezTo>
                            <a:pt x="2847" y="6272"/>
                            <a:pt x="2847" y="6263"/>
                            <a:pt x="2847" y="6254"/>
                          </a:cubicBezTo>
                          <a:cubicBezTo>
                            <a:pt x="2847" y="6228"/>
                            <a:pt x="2820" y="6201"/>
                            <a:pt x="2793" y="6201"/>
                          </a:cubicBezTo>
                          <a:cubicBezTo>
                            <a:pt x="2766" y="6201"/>
                            <a:pt x="2740" y="6228"/>
                            <a:pt x="2740" y="6254"/>
                          </a:cubicBezTo>
                          <a:cubicBezTo>
                            <a:pt x="2740" y="6281"/>
                            <a:pt x="2766" y="6308"/>
                            <a:pt x="2793" y="6308"/>
                          </a:cubicBezTo>
                          <a:cubicBezTo>
                            <a:pt x="2811" y="6308"/>
                            <a:pt x="2820" y="6299"/>
                            <a:pt x="2829" y="6290"/>
                          </a:cubicBezTo>
                          <a:lnTo>
                            <a:pt x="3801" y="7254"/>
                          </a:lnTo>
                          <a:lnTo>
                            <a:pt x="4488" y="7254"/>
                          </a:lnTo>
                          <a:cubicBezTo>
                            <a:pt x="4488" y="7271"/>
                            <a:pt x="4488" y="7280"/>
                            <a:pt x="4479" y="7289"/>
                          </a:cubicBezTo>
                          <a:cubicBezTo>
                            <a:pt x="4470" y="7334"/>
                            <a:pt x="4470" y="7396"/>
                            <a:pt x="4470" y="7450"/>
                          </a:cubicBezTo>
                          <a:lnTo>
                            <a:pt x="3685" y="7450"/>
                          </a:lnTo>
                          <a:lnTo>
                            <a:pt x="2508" y="6281"/>
                          </a:lnTo>
                          <a:cubicBezTo>
                            <a:pt x="2508" y="6272"/>
                            <a:pt x="2517" y="6263"/>
                            <a:pt x="2517" y="6254"/>
                          </a:cubicBezTo>
                          <a:cubicBezTo>
                            <a:pt x="2517" y="6228"/>
                            <a:pt x="2490" y="6201"/>
                            <a:pt x="2463" y="6201"/>
                          </a:cubicBezTo>
                          <a:cubicBezTo>
                            <a:pt x="2427" y="6201"/>
                            <a:pt x="2410" y="6228"/>
                            <a:pt x="2410" y="6254"/>
                          </a:cubicBezTo>
                          <a:cubicBezTo>
                            <a:pt x="2410" y="6281"/>
                            <a:pt x="2427" y="6308"/>
                            <a:pt x="2463" y="6308"/>
                          </a:cubicBezTo>
                          <a:cubicBezTo>
                            <a:pt x="2472" y="6308"/>
                            <a:pt x="2490" y="6299"/>
                            <a:pt x="2499" y="6290"/>
                          </a:cubicBezTo>
                          <a:lnTo>
                            <a:pt x="3676" y="7468"/>
                          </a:lnTo>
                          <a:lnTo>
                            <a:pt x="4470" y="7468"/>
                          </a:lnTo>
                          <a:cubicBezTo>
                            <a:pt x="4470" y="7503"/>
                            <a:pt x="4470" y="7539"/>
                            <a:pt x="4470" y="7575"/>
                          </a:cubicBezTo>
                          <a:lnTo>
                            <a:pt x="3899" y="7575"/>
                          </a:lnTo>
                          <a:cubicBezTo>
                            <a:pt x="3899" y="7566"/>
                            <a:pt x="3890" y="7548"/>
                            <a:pt x="3873" y="7539"/>
                          </a:cubicBezTo>
                          <a:cubicBezTo>
                            <a:pt x="3865" y="7534"/>
                            <a:pt x="3857" y="7532"/>
                            <a:pt x="3849" y="7532"/>
                          </a:cubicBezTo>
                          <a:cubicBezTo>
                            <a:pt x="3828" y="7532"/>
                            <a:pt x="3808" y="7547"/>
                            <a:pt x="3801" y="7566"/>
                          </a:cubicBezTo>
                          <a:cubicBezTo>
                            <a:pt x="3783" y="7593"/>
                            <a:pt x="3801" y="7619"/>
                            <a:pt x="3828" y="7637"/>
                          </a:cubicBezTo>
                          <a:cubicBezTo>
                            <a:pt x="3835" y="7639"/>
                            <a:pt x="3841" y="7641"/>
                            <a:pt x="3848" y="7641"/>
                          </a:cubicBezTo>
                          <a:cubicBezTo>
                            <a:pt x="3868" y="7641"/>
                            <a:pt x="3886" y="7631"/>
                            <a:pt x="3899" y="7610"/>
                          </a:cubicBezTo>
                          <a:cubicBezTo>
                            <a:pt x="3899" y="7602"/>
                            <a:pt x="3899" y="7602"/>
                            <a:pt x="3899" y="7593"/>
                          </a:cubicBezTo>
                          <a:lnTo>
                            <a:pt x="4470" y="7593"/>
                          </a:lnTo>
                          <a:cubicBezTo>
                            <a:pt x="4470" y="7646"/>
                            <a:pt x="4479" y="7700"/>
                            <a:pt x="4479" y="7753"/>
                          </a:cubicBezTo>
                          <a:lnTo>
                            <a:pt x="4042" y="7753"/>
                          </a:lnTo>
                          <a:cubicBezTo>
                            <a:pt x="4042" y="7735"/>
                            <a:pt x="4033" y="7717"/>
                            <a:pt x="4015" y="7709"/>
                          </a:cubicBezTo>
                          <a:cubicBezTo>
                            <a:pt x="4009" y="7706"/>
                            <a:pt x="4002" y="7705"/>
                            <a:pt x="3995" y="7705"/>
                          </a:cubicBezTo>
                          <a:cubicBezTo>
                            <a:pt x="3976" y="7705"/>
                            <a:pt x="3957" y="7715"/>
                            <a:pt x="3944" y="7735"/>
                          </a:cubicBezTo>
                          <a:cubicBezTo>
                            <a:pt x="3935" y="7762"/>
                            <a:pt x="3944" y="7789"/>
                            <a:pt x="3971" y="7807"/>
                          </a:cubicBezTo>
                          <a:cubicBezTo>
                            <a:pt x="3977" y="7809"/>
                            <a:pt x="3984" y="7810"/>
                            <a:pt x="3991" y="7810"/>
                          </a:cubicBezTo>
                          <a:cubicBezTo>
                            <a:pt x="4010" y="7810"/>
                            <a:pt x="4029" y="7800"/>
                            <a:pt x="4042" y="7780"/>
                          </a:cubicBezTo>
                          <a:cubicBezTo>
                            <a:pt x="4042" y="7780"/>
                            <a:pt x="4042" y="7771"/>
                            <a:pt x="4042" y="7771"/>
                          </a:cubicBezTo>
                          <a:lnTo>
                            <a:pt x="4488" y="7771"/>
                          </a:lnTo>
                          <a:cubicBezTo>
                            <a:pt x="4488" y="7816"/>
                            <a:pt x="4497" y="7869"/>
                            <a:pt x="4497" y="7923"/>
                          </a:cubicBezTo>
                          <a:lnTo>
                            <a:pt x="4176" y="7923"/>
                          </a:lnTo>
                          <a:cubicBezTo>
                            <a:pt x="4176" y="7914"/>
                            <a:pt x="4167" y="7896"/>
                            <a:pt x="4149" y="7887"/>
                          </a:cubicBezTo>
                          <a:cubicBezTo>
                            <a:pt x="4142" y="7885"/>
                            <a:pt x="4135" y="7884"/>
                            <a:pt x="4128" y="7884"/>
                          </a:cubicBezTo>
                          <a:cubicBezTo>
                            <a:pt x="4106" y="7884"/>
                            <a:pt x="4084" y="7894"/>
                            <a:pt x="4078" y="7914"/>
                          </a:cubicBezTo>
                          <a:cubicBezTo>
                            <a:pt x="4060" y="7941"/>
                            <a:pt x="4078" y="7967"/>
                            <a:pt x="4105" y="7985"/>
                          </a:cubicBezTo>
                          <a:cubicBezTo>
                            <a:pt x="4109" y="7987"/>
                            <a:pt x="4115" y="7988"/>
                            <a:pt x="4121" y="7988"/>
                          </a:cubicBezTo>
                          <a:cubicBezTo>
                            <a:pt x="4139" y="7988"/>
                            <a:pt x="4163" y="7978"/>
                            <a:pt x="4176" y="7958"/>
                          </a:cubicBezTo>
                          <a:cubicBezTo>
                            <a:pt x="4176" y="7958"/>
                            <a:pt x="4176" y="7949"/>
                            <a:pt x="4176" y="7941"/>
                          </a:cubicBezTo>
                          <a:lnTo>
                            <a:pt x="4506" y="7941"/>
                          </a:lnTo>
                          <a:cubicBezTo>
                            <a:pt x="4506" y="7976"/>
                            <a:pt x="4506" y="8003"/>
                            <a:pt x="4515" y="8039"/>
                          </a:cubicBezTo>
                          <a:cubicBezTo>
                            <a:pt x="4515" y="8056"/>
                            <a:pt x="4515" y="8083"/>
                            <a:pt x="4515" y="8101"/>
                          </a:cubicBezTo>
                          <a:lnTo>
                            <a:pt x="4328" y="8101"/>
                          </a:lnTo>
                          <a:cubicBezTo>
                            <a:pt x="4328" y="8083"/>
                            <a:pt x="4310" y="8074"/>
                            <a:pt x="4301" y="8065"/>
                          </a:cubicBezTo>
                          <a:cubicBezTo>
                            <a:pt x="4291" y="8059"/>
                            <a:pt x="4281" y="8056"/>
                            <a:pt x="4271" y="8056"/>
                          </a:cubicBezTo>
                          <a:cubicBezTo>
                            <a:pt x="4252" y="8056"/>
                            <a:pt x="4235" y="8066"/>
                            <a:pt x="4229" y="8083"/>
                          </a:cubicBezTo>
                          <a:cubicBezTo>
                            <a:pt x="4212" y="8110"/>
                            <a:pt x="4221" y="8146"/>
                            <a:pt x="4247" y="8155"/>
                          </a:cubicBezTo>
                          <a:cubicBezTo>
                            <a:pt x="4257" y="8161"/>
                            <a:pt x="4267" y="8164"/>
                            <a:pt x="4278" y="8164"/>
                          </a:cubicBezTo>
                          <a:cubicBezTo>
                            <a:pt x="4296" y="8164"/>
                            <a:pt x="4313" y="8154"/>
                            <a:pt x="4319" y="8137"/>
                          </a:cubicBezTo>
                          <a:cubicBezTo>
                            <a:pt x="4328" y="8128"/>
                            <a:pt x="4328" y="8128"/>
                            <a:pt x="4328" y="8119"/>
                          </a:cubicBezTo>
                          <a:lnTo>
                            <a:pt x="4524" y="8119"/>
                          </a:lnTo>
                          <a:cubicBezTo>
                            <a:pt x="4524" y="8164"/>
                            <a:pt x="4533" y="8199"/>
                            <a:pt x="4533" y="8244"/>
                          </a:cubicBezTo>
                          <a:lnTo>
                            <a:pt x="4247" y="8244"/>
                          </a:lnTo>
                          <a:lnTo>
                            <a:pt x="4051" y="8378"/>
                          </a:lnTo>
                          <a:lnTo>
                            <a:pt x="3659" y="8378"/>
                          </a:lnTo>
                          <a:lnTo>
                            <a:pt x="3659" y="8387"/>
                          </a:lnTo>
                          <a:cubicBezTo>
                            <a:pt x="3650" y="8342"/>
                            <a:pt x="3605" y="8315"/>
                            <a:pt x="3560" y="8315"/>
                          </a:cubicBezTo>
                          <a:lnTo>
                            <a:pt x="3534" y="8315"/>
                          </a:lnTo>
                          <a:lnTo>
                            <a:pt x="3534" y="7753"/>
                          </a:lnTo>
                          <a:lnTo>
                            <a:pt x="1803" y="6014"/>
                          </a:lnTo>
                          <a:lnTo>
                            <a:pt x="866" y="6014"/>
                          </a:lnTo>
                          <a:lnTo>
                            <a:pt x="866" y="6031"/>
                          </a:lnTo>
                          <a:lnTo>
                            <a:pt x="1794" y="6031"/>
                          </a:lnTo>
                          <a:lnTo>
                            <a:pt x="3516" y="7762"/>
                          </a:lnTo>
                          <a:lnTo>
                            <a:pt x="3516" y="8315"/>
                          </a:lnTo>
                          <a:lnTo>
                            <a:pt x="3257" y="8315"/>
                          </a:lnTo>
                          <a:cubicBezTo>
                            <a:pt x="3212" y="8315"/>
                            <a:pt x="3177" y="8342"/>
                            <a:pt x="3168" y="8387"/>
                          </a:cubicBezTo>
                          <a:lnTo>
                            <a:pt x="3168" y="8378"/>
                          </a:lnTo>
                          <a:lnTo>
                            <a:pt x="2517" y="8378"/>
                          </a:lnTo>
                          <a:lnTo>
                            <a:pt x="2276" y="8627"/>
                          </a:lnTo>
                          <a:lnTo>
                            <a:pt x="2276" y="9145"/>
                          </a:lnTo>
                          <a:lnTo>
                            <a:pt x="1910" y="9493"/>
                          </a:lnTo>
                          <a:lnTo>
                            <a:pt x="1268" y="9493"/>
                          </a:lnTo>
                          <a:lnTo>
                            <a:pt x="1268" y="9404"/>
                          </a:lnTo>
                          <a:lnTo>
                            <a:pt x="1794" y="9404"/>
                          </a:lnTo>
                          <a:lnTo>
                            <a:pt x="2133" y="9038"/>
                          </a:lnTo>
                          <a:lnTo>
                            <a:pt x="2133" y="7396"/>
                          </a:lnTo>
                          <a:lnTo>
                            <a:pt x="1241" y="6513"/>
                          </a:lnTo>
                          <a:lnTo>
                            <a:pt x="866" y="6513"/>
                          </a:lnTo>
                          <a:lnTo>
                            <a:pt x="866" y="6531"/>
                          </a:lnTo>
                          <a:lnTo>
                            <a:pt x="1232" y="6531"/>
                          </a:lnTo>
                          <a:lnTo>
                            <a:pt x="2115" y="7405"/>
                          </a:lnTo>
                          <a:lnTo>
                            <a:pt x="2115" y="9029"/>
                          </a:lnTo>
                          <a:lnTo>
                            <a:pt x="1785" y="9386"/>
                          </a:lnTo>
                          <a:lnTo>
                            <a:pt x="1268" y="9386"/>
                          </a:lnTo>
                          <a:lnTo>
                            <a:pt x="1268" y="9198"/>
                          </a:lnTo>
                          <a:lnTo>
                            <a:pt x="1669" y="9198"/>
                          </a:lnTo>
                          <a:lnTo>
                            <a:pt x="1892" y="8975"/>
                          </a:lnTo>
                          <a:lnTo>
                            <a:pt x="1892" y="7396"/>
                          </a:lnTo>
                          <a:lnTo>
                            <a:pt x="1883" y="7396"/>
                          </a:lnTo>
                          <a:lnTo>
                            <a:pt x="1241" y="6763"/>
                          </a:lnTo>
                          <a:lnTo>
                            <a:pt x="839" y="6763"/>
                          </a:lnTo>
                          <a:lnTo>
                            <a:pt x="839" y="6781"/>
                          </a:lnTo>
                          <a:lnTo>
                            <a:pt x="1232" y="6781"/>
                          </a:lnTo>
                          <a:lnTo>
                            <a:pt x="1874" y="7405"/>
                          </a:lnTo>
                          <a:lnTo>
                            <a:pt x="1874" y="8975"/>
                          </a:lnTo>
                          <a:lnTo>
                            <a:pt x="1660" y="9181"/>
                          </a:lnTo>
                          <a:lnTo>
                            <a:pt x="1268" y="9181"/>
                          </a:lnTo>
                          <a:lnTo>
                            <a:pt x="1268" y="9154"/>
                          </a:lnTo>
                          <a:cubicBezTo>
                            <a:pt x="1268" y="9082"/>
                            <a:pt x="1223" y="9029"/>
                            <a:pt x="1170" y="9011"/>
                          </a:cubicBezTo>
                          <a:lnTo>
                            <a:pt x="1170" y="8128"/>
                          </a:lnTo>
                          <a:lnTo>
                            <a:pt x="1170" y="8119"/>
                          </a:lnTo>
                          <a:lnTo>
                            <a:pt x="420" y="7396"/>
                          </a:lnTo>
                          <a:lnTo>
                            <a:pt x="420" y="7173"/>
                          </a:lnTo>
                          <a:cubicBezTo>
                            <a:pt x="438" y="7173"/>
                            <a:pt x="456" y="7164"/>
                            <a:pt x="465" y="7147"/>
                          </a:cubicBezTo>
                          <a:cubicBezTo>
                            <a:pt x="474" y="7120"/>
                            <a:pt x="465" y="7084"/>
                            <a:pt x="438" y="7075"/>
                          </a:cubicBezTo>
                          <a:cubicBezTo>
                            <a:pt x="429" y="7069"/>
                            <a:pt x="419" y="7066"/>
                            <a:pt x="410" y="7066"/>
                          </a:cubicBezTo>
                          <a:cubicBezTo>
                            <a:pt x="393" y="7066"/>
                            <a:pt x="378" y="7076"/>
                            <a:pt x="367" y="7093"/>
                          </a:cubicBezTo>
                          <a:cubicBezTo>
                            <a:pt x="358" y="7120"/>
                            <a:pt x="367" y="7155"/>
                            <a:pt x="393" y="7164"/>
                          </a:cubicBezTo>
                          <a:cubicBezTo>
                            <a:pt x="393" y="7173"/>
                            <a:pt x="402" y="7173"/>
                            <a:pt x="402" y="7173"/>
                          </a:cubicBezTo>
                          <a:lnTo>
                            <a:pt x="402" y="7396"/>
                          </a:lnTo>
                          <a:lnTo>
                            <a:pt x="411" y="7405"/>
                          </a:lnTo>
                          <a:lnTo>
                            <a:pt x="1152" y="8137"/>
                          </a:lnTo>
                          <a:lnTo>
                            <a:pt x="1152" y="9002"/>
                          </a:lnTo>
                          <a:lnTo>
                            <a:pt x="1027" y="9002"/>
                          </a:lnTo>
                          <a:lnTo>
                            <a:pt x="1027" y="8190"/>
                          </a:lnTo>
                          <a:lnTo>
                            <a:pt x="251" y="7432"/>
                          </a:lnTo>
                          <a:lnTo>
                            <a:pt x="251" y="7120"/>
                          </a:lnTo>
                          <a:cubicBezTo>
                            <a:pt x="260" y="7120"/>
                            <a:pt x="277" y="7111"/>
                            <a:pt x="286" y="7093"/>
                          </a:cubicBezTo>
                          <a:cubicBezTo>
                            <a:pt x="304" y="7066"/>
                            <a:pt x="286" y="7039"/>
                            <a:pt x="260" y="7022"/>
                          </a:cubicBezTo>
                          <a:cubicBezTo>
                            <a:pt x="253" y="7019"/>
                            <a:pt x="246" y="7018"/>
                            <a:pt x="240" y="7018"/>
                          </a:cubicBezTo>
                          <a:cubicBezTo>
                            <a:pt x="220" y="7018"/>
                            <a:pt x="202" y="7028"/>
                            <a:pt x="188" y="7048"/>
                          </a:cubicBezTo>
                          <a:cubicBezTo>
                            <a:pt x="179" y="7075"/>
                            <a:pt x="188" y="7102"/>
                            <a:pt x="215" y="7120"/>
                          </a:cubicBezTo>
                          <a:lnTo>
                            <a:pt x="233" y="7120"/>
                          </a:lnTo>
                          <a:lnTo>
                            <a:pt x="233" y="7441"/>
                          </a:lnTo>
                          <a:lnTo>
                            <a:pt x="1009" y="8199"/>
                          </a:lnTo>
                          <a:lnTo>
                            <a:pt x="1009" y="9002"/>
                          </a:lnTo>
                          <a:lnTo>
                            <a:pt x="875" y="9002"/>
                          </a:lnTo>
                          <a:lnTo>
                            <a:pt x="875" y="8699"/>
                          </a:lnTo>
                          <a:lnTo>
                            <a:pt x="875" y="8690"/>
                          </a:lnTo>
                          <a:lnTo>
                            <a:pt x="331" y="8164"/>
                          </a:lnTo>
                          <a:lnTo>
                            <a:pt x="37" y="8164"/>
                          </a:lnTo>
                          <a:lnTo>
                            <a:pt x="37" y="4372"/>
                          </a:lnTo>
                          <a:lnTo>
                            <a:pt x="804" y="4372"/>
                          </a:lnTo>
                          <a:lnTo>
                            <a:pt x="1205" y="3953"/>
                          </a:lnTo>
                          <a:cubicBezTo>
                            <a:pt x="1214" y="3962"/>
                            <a:pt x="1223" y="3971"/>
                            <a:pt x="1241" y="3971"/>
                          </a:cubicBezTo>
                          <a:cubicBezTo>
                            <a:pt x="1268" y="3971"/>
                            <a:pt x="1294" y="3944"/>
                            <a:pt x="1294" y="3917"/>
                          </a:cubicBezTo>
                          <a:cubicBezTo>
                            <a:pt x="1294" y="3881"/>
                            <a:pt x="1268" y="3864"/>
                            <a:pt x="1241" y="3864"/>
                          </a:cubicBezTo>
                          <a:cubicBezTo>
                            <a:pt x="1205" y="3864"/>
                            <a:pt x="1187" y="3881"/>
                            <a:pt x="1187" y="3917"/>
                          </a:cubicBezTo>
                          <a:cubicBezTo>
                            <a:pt x="1187" y="3926"/>
                            <a:pt x="1187" y="3935"/>
                            <a:pt x="1196" y="3944"/>
                          </a:cubicBezTo>
                          <a:lnTo>
                            <a:pt x="795" y="4354"/>
                          </a:lnTo>
                          <a:lnTo>
                            <a:pt x="37" y="4354"/>
                          </a:lnTo>
                          <a:lnTo>
                            <a:pt x="37" y="4256"/>
                          </a:lnTo>
                          <a:lnTo>
                            <a:pt x="715" y="4256"/>
                          </a:lnTo>
                          <a:lnTo>
                            <a:pt x="1000" y="3962"/>
                          </a:lnTo>
                          <a:cubicBezTo>
                            <a:pt x="1009" y="3962"/>
                            <a:pt x="1018" y="3971"/>
                            <a:pt x="1027" y="3971"/>
                          </a:cubicBezTo>
                          <a:cubicBezTo>
                            <a:pt x="1054" y="3971"/>
                            <a:pt x="1080" y="3944"/>
                            <a:pt x="1080" y="3917"/>
                          </a:cubicBezTo>
                          <a:cubicBezTo>
                            <a:pt x="1080" y="3881"/>
                            <a:pt x="1054" y="3864"/>
                            <a:pt x="1027" y="3864"/>
                          </a:cubicBezTo>
                          <a:cubicBezTo>
                            <a:pt x="991" y="3864"/>
                            <a:pt x="973" y="3881"/>
                            <a:pt x="973" y="3917"/>
                          </a:cubicBezTo>
                          <a:cubicBezTo>
                            <a:pt x="973" y="3926"/>
                            <a:pt x="973" y="3944"/>
                            <a:pt x="982" y="3953"/>
                          </a:cubicBezTo>
                          <a:lnTo>
                            <a:pt x="706" y="4238"/>
                          </a:lnTo>
                          <a:lnTo>
                            <a:pt x="37" y="4238"/>
                          </a:lnTo>
                          <a:lnTo>
                            <a:pt x="37" y="4122"/>
                          </a:lnTo>
                          <a:lnTo>
                            <a:pt x="616" y="4122"/>
                          </a:lnTo>
                          <a:lnTo>
                            <a:pt x="768" y="3962"/>
                          </a:lnTo>
                          <a:cubicBezTo>
                            <a:pt x="777" y="3962"/>
                            <a:pt x="786" y="3971"/>
                            <a:pt x="804" y="3971"/>
                          </a:cubicBezTo>
                          <a:cubicBezTo>
                            <a:pt x="831" y="3971"/>
                            <a:pt x="857" y="3944"/>
                            <a:pt x="857" y="3917"/>
                          </a:cubicBezTo>
                          <a:cubicBezTo>
                            <a:pt x="857" y="3881"/>
                            <a:pt x="831" y="3864"/>
                            <a:pt x="804" y="3864"/>
                          </a:cubicBezTo>
                          <a:cubicBezTo>
                            <a:pt x="768" y="3864"/>
                            <a:pt x="750" y="3881"/>
                            <a:pt x="750" y="3917"/>
                          </a:cubicBezTo>
                          <a:cubicBezTo>
                            <a:pt x="750" y="3926"/>
                            <a:pt x="750" y="3935"/>
                            <a:pt x="759" y="3944"/>
                          </a:cubicBezTo>
                          <a:lnTo>
                            <a:pt x="608" y="4104"/>
                          </a:lnTo>
                          <a:lnTo>
                            <a:pt x="37" y="4104"/>
                          </a:lnTo>
                          <a:lnTo>
                            <a:pt x="37" y="3453"/>
                          </a:lnTo>
                          <a:lnTo>
                            <a:pt x="313" y="3453"/>
                          </a:lnTo>
                          <a:lnTo>
                            <a:pt x="465" y="3578"/>
                          </a:lnTo>
                          <a:cubicBezTo>
                            <a:pt x="456" y="3587"/>
                            <a:pt x="447" y="3605"/>
                            <a:pt x="447" y="3614"/>
                          </a:cubicBezTo>
                          <a:cubicBezTo>
                            <a:pt x="447" y="3650"/>
                            <a:pt x="474" y="3667"/>
                            <a:pt x="500" y="3667"/>
                          </a:cubicBezTo>
                          <a:cubicBezTo>
                            <a:pt x="536" y="3667"/>
                            <a:pt x="554" y="3650"/>
                            <a:pt x="554" y="3614"/>
                          </a:cubicBezTo>
                          <a:cubicBezTo>
                            <a:pt x="554" y="3587"/>
                            <a:pt x="536" y="3560"/>
                            <a:pt x="500" y="3560"/>
                          </a:cubicBezTo>
                          <a:cubicBezTo>
                            <a:pt x="492" y="3560"/>
                            <a:pt x="483" y="3569"/>
                            <a:pt x="483" y="3569"/>
                          </a:cubicBezTo>
                          <a:lnTo>
                            <a:pt x="322" y="3435"/>
                          </a:lnTo>
                          <a:lnTo>
                            <a:pt x="37" y="3435"/>
                          </a:lnTo>
                          <a:lnTo>
                            <a:pt x="37" y="3355"/>
                          </a:lnTo>
                          <a:lnTo>
                            <a:pt x="447" y="3355"/>
                          </a:lnTo>
                          <a:lnTo>
                            <a:pt x="706" y="3587"/>
                          </a:lnTo>
                          <a:cubicBezTo>
                            <a:pt x="697" y="3596"/>
                            <a:pt x="697" y="3605"/>
                            <a:pt x="697" y="3614"/>
                          </a:cubicBezTo>
                          <a:cubicBezTo>
                            <a:pt x="697" y="3650"/>
                            <a:pt x="715" y="3667"/>
                            <a:pt x="750" y="3667"/>
                          </a:cubicBezTo>
                          <a:cubicBezTo>
                            <a:pt x="777" y="3667"/>
                            <a:pt x="804" y="3650"/>
                            <a:pt x="804" y="3614"/>
                          </a:cubicBezTo>
                          <a:cubicBezTo>
                            <a:pt x="804" y="3587"/>
                            <a:pt x="777" y="3560"/>
                            <a:pt x="750" y="3560"/>
                          </a:cubicBezTo>
                          <a:cubicBezTo>
                            <a:pt x="732" y="3560"/>
                            <a:pt x="723" y="3569"/>
                            <a:pt x="715" y="3569"/>
                          </a:cubicBezTo>
                          <a:lnTo>
                            <a:pt x="456" y="3337"/>
                          </a:lnTo>
                          <a:lnTo>
                            <a:pt x="37" y="3337"/>
                          </a:lnTo>
                          <a:lnTo>
                            <a:pt x="37" y="3186"/>
                          </a:lnTo>
                          <a:lnTo>
                            <a:pt x="518" y="3186"/>
                          </a:lnTo>
                          <a:lnTo>
                            <a:pt x="947" y="3587"/>
                          </a:lnTo>
                          <a:cubicBezTo>
                            <a:pt x="938" y="3596"/>
                            <a:pt x="938" y="3605"/>
                            <a:pt x="938" y="3614"/>
                          </a:cubicBezTo>
                          <a:cubicBezTo>
                            <a:pt x="938" y="3650"/>
                            <a:pt x="964" y="3667"/>
                            <a:pt x="991" y="3667"/>
                          </a:cubicBezTo>
                          <a:cubicBezTo>
                            <a:pt x="1018" y="3667"/>
                            <a:pt x="1045" y="3650"/>
                            <a:pt x="1045" y="3614"/>
                          </a:cubicBezTo>
                          <a:cubicBezTo>
                            <a:pt x="1045" y="3587"/>
                            <a:pt x="1018" y="3560"/>
                            <a:pt x="991" y="3560"/>
                          </a:cubicBezTo>
                          <a:cubicBezTo>
                            <a:pt x="973" y="3560"/>
                            <a:pt x="964" y="3569"/>
                            <a:pt x="955" y="3578"/>
                          </a:cubicBezTo>
                          <a:lnTo>
                            <a:pt x="527" y="3168"/>
                          </a:lnTo>
                          <a:lnTo>
                            <a:pt x="37" y="3168"/>
                          </a:lnTo>
                          <a:lnTo>
                            <a:pt x="37" y="1946"/>
                          </a:lnTo>
                          <a:lnTo>
                            <a:pt x="286" y="1946"/>
                          </a:lnTo>
                          <a:lnTo>
                            <a:pt x="393" y="1856"/>
                          </a:lnTo>
                          <a:close/>
                          <a:moveTo>
                            <a:pt x="4051" y="8708"/>
                          </a:moveTo>
                          <a:lnTo>
                            <a:pt x="4203" y="8842"/>
                          </a:lnTo>
                          <a:lnTo>
                            <a:pt x="4542" y="8842"/>
                          </a:lnTo>
                          <a:cubicBezTo>
                            <a:pt x="4542" y="8895"/>
                            <a:pt x="4524" y="8949"/>
                            <a:pt x="4506" y="8993"/>
                          </a:cubicBezTo>
                          <a:cubicBezTo>
                            <a:pt x="4399" y="9279"/>
                            <a:pt x="4149" y="9644"/>
                            <a:pt x="3828" y="9983"/>
                          </a:cubicBezTo>
                          <a:lnTo>
                            <a:pt x="3828" y="9279"/>
                          </a:lnTo>
                          <a:lnTo>
                            <a:pt x="3614" y="9056"/>
                          </a:lnTo>
                          <a:lnTo>
                            <a:pt x="3614" y="8797"/>
                          </a:lnTo>
                          <a:lnTo>
                            <a:pt x="3605" y="8797"/>
                          </a:lnTo>
                          <a:cubicBezTo>
                            <a:pt x="3632" y="8788"/>
                            <a:pt x="3659" y="8752"/>
                            <a:pt x="3659" y="8708"/>
                          </a:cubicBezTo>
                          <a:close/>
                          <a:moveTo>
                            <a:pt x="3596" y="8806"/>
                          </a:moveTo>
                          <a:lnTo>
                            <a:pt x="3596" y="9056"/>
                          </a:lnTo>
                          <a:lnTo>
                            <a:pt x="3810" y="9279"/>
                          </a:lnTo>
                          <a:lnTo>
                            <a:pt x="3810" y="10010"/>
                          </a:lnTo>
                          <a:cubicBezTo>
                            <a:pt x="3792" y="10037"/>
                            <a:pt x="3766" y="10064"/>
                            <a:pt x="3739" y="10090"/>
                          </a:cubicBezTo>
                          <a:lnTo>
                            <a:pt x="3739" y="9305"/>
                          </a:lnTo>
                          <a:lnTo>
                            <a:pt x="3516" y="9091"/>
                          </a:lnTo>
                          <a:lnTo>
                            <a:pt x="3516" y="8806"/>
                          </a:lnTo>
                          <a:close/>
                          <a:moveTo>
                            <a:pt x="3498" y="8806"/>
                          </a:moveTo>
                          <a:lnTo>
                            <a:pt x="3498" y="9091"/>
                          </a:lnTo>
                          <a:lnTo>
                            <a:pt x="3721" y="9314"/>
                          </a:lnTo>
                          <a:lnTo>
                            <a:pt x="3721" y="10108"/>
                          </a:lnTo>
                          <a:cubicBezTo>
                            <a:pt x="3676" y="10153"/>
                            <a:pt x="3632" y="10198"/>
                            <a:pt x="3587" y="10242"/>
                          </a:cubicBezTo>
                          <a:lnTo>
                            <a:pt x="3587" y="9377"/>
                          </a:lnTo>
                          <a:cubicBezTo>
                            <a:pt x="3605" y="9377"/>
                            <a:pt x="3614" y="9368"/>
                            <a:pt x="3623" y="9350"/>
                          </a:cubicBezTo>
                          <a:cubicBezTo>
                            <a:pt x="3641" y="9323"/>
                            <a:pt x="3632" y="9297"/>
                            <a:pt x="3605" y="9279"/>
                          </a:cubicBezTo>
                          <a:cubicBezTo>
                            <a:pt x="3598" y="9276"/>
                            <a:pt x="3591" y="9275"/>
                            <a:pt x="3584" y="9275"/>
                          </a:cubicBezTo>
                          <a:cubicBezTo>
                            <a:pt x="3562" y="9275"/>
                            <a:pt x="3540" y="9285"/>
                            <a:pt x="3534" y="9305"/>
                          </a:cubicBezTo>
                          <a:cubicBezTo>
                            <a:pt x="3516" y="9332"/>
                            <a:pt x="3525" y="9359"/>
                            <a:pt x="3551" y="9377"/>
                          </a:cubicBezTo>
                          <a:lnTo>
                            <a:pt x="3569" y="9377"/>
                          </a:lnTo>
                          <a:lnTo>
                            <a:pt x="3569" y="10260"/>
                          </a:lnTo>
                          <a:cubicBezTo>
                            <a:pt x="3525" y="10305"/>
                            <a:pt x="3480" y="10349"/>
                            <a:pt x="3435" y="10385"/>
                          </a:cubicBezTo>
                          <a:lnTo>
                            <a:pt x="3435" y="9484"/>
                          </a:lnTo>
                          <a:cubicBezTo>
                            <a:pt x="3453" y="9484"/>
                            <a:pt x="3471" y="9475"/>
                            <a:pt x="3480" y="9457"/>
                          </a:cubicBezTo>
                          <a:cubicBezTo>
                            <a:pt x="3489" y="9430"/>
                            <a:pt x="3480" y="9404"/>
                            <a:pt x="3453" y="9386"/>
                          </a:cubicBezTo>
                          <a:cubicBezTo>
                            <a:pt x="3447" y="9383"/>
                            <a:pt x="3439" y="9382"/>
                            <a:pt x="3432" y="9382"/>
                          </a:cubicBezTo>
                          <a:cubicBezTo>
                            <a:pt x="3410" y="9382"/>
                            <a:pt x="3389" y="9392"/>
                            <a:pt x="3382" y="9412"/>
                          </a:cubicBezTo>
                          <a:cubicBezTo>
                            <a:pt x="3364" y="9439"/>
                            <a:pt x="3373" y="9466"/>
                            <a:pt x="3400" y="9484"/>
                          </a:cubicBezTo>
                          <a:lnTo>
                            <a:pt x="3418" y="9484"/>
                          </a:lnTo>
                          <a:lnTo>
                            <a:pt x="3418" y="10403"/>
                          </a:lnTo>
                          <a:cubicBezTo>
                            <a:pt x="3364" y="10447"/>
                            <a:pt x="3311" y="10501"/>
                            <a:pt x="3257" y="10545"/>
                          </a:cubicBezTo>
                          <a:lnTo>
                            <a:pt x="3257" y="9680"/>
                          </a:lnTo>
                          <a:cubicBezTo>
                            <a:pt x="3275" y="9680"/>
                            <a:pt x="3293" y="9671"/>
                            <a:pt x="3302" y="9653"/>
                          </a:cubicBezTo>
                          <a:cubicBezTo>
                            <a:pt x="3311" y="9627"/>
                            <a:pt x="3302" y="9591"/>
                            <a:pt x="3275" y="9582"/>
                          </a:cubicBezTo>
                          <a:cubicBezTo>
                            <a:pt x="3267" y="9577"/>
                            <a:pt x="3259" y="9575"/>
                            <a:pt x="3251" y="9575"/>
                          </a:cubicBezTo>
                          <a:cubicBezTo>
                            <a:pt x="3230" y="9575"/>
                            <a:pt x="3210" y="9589"/>
                            <a:pt x="3204" y="9609"/>
                          </a:cubicBezTo>
                          <a:cubicBezTo>
                            <a:pt x="3186" y="9636"/>
                            <a:pt x="3204" y="9662"/>
                            <a:pt x="3221" y="9680"/>
                          </a:cubicBezTo>
                          <a:lnTo>
                            <a:pt x="3239" y="9680"/>
                          </a:lnTo>
                          <a:lnTo>
                            <a:pt x="3239" y="10563"/>
                          </a:lnTo>
                          <a:cubicBezTo>
                            <a:pt x="3195" y="10599"/>
                            <a:pt x="3150" y="10635"/>
                            <a:pt x="3105" y="10670"/>
                          </a:cubicBezTo>
                          <a:lnTo>
                            <a:pt x="3105" y="9350"/>
                          </a:lnTo>
                          <a:lnTo>
                            <a:pt x="3373" y="9073"/>
                          </a:lnTo>
                          <a:lnTo>
                            <a:pt x="3373" y="8806"/>
                          </a:lnTo>
                          <a:close/>
                          <a:moveTo>
                            <a:pt x="3177" y="8770"/>
                          </a:moveTo>
                          <a:cubicBezTo>
                            <a:pt x="3195" y="8788"/>
                            <a:pt x="3221" y="8806"/>
                            <a:pt x="3257" y="8806"/>
                          </a:cubicBezTo>
                          <a:lnTo>
                            <a:pt x="3355" y="8806"/>
                          </a:lnTo>
                          <a:lnTo>
                            <a:pt x="3355" y="9065"/>
                          </a:lnTo>
                          <a:lnTo>
                            <a:pt x="3088" y="9341"/>
                          </a:lnTo>
                          <a:lnTo>
                            <a:pt x="3088" y="10679"/>
                          </a:lnTo>
                          <a:cubicBezTo>
                            <a:pt x="3061" y="10706"/>
                            <a:pt x="3034" y="10724"/>
                            <a:pt x="3007" y="10751"/>
                          </a:cubicBezTo>
                          <a:lnTo>
                            <a:pt x="3007" y="9332"/>
                          </a:lnTo>
                          <a:lnTo>
                            <a:pt x="3257" y="9073"/>
                          </a:lnTo>
                          <a:lnTo>
                            <a:pt x="3257" y="8806"/>
                          </a:lnTo>
                          <a:lnTo>
                            <a:pt x="3239" y="8806"/>
                          </a:lnTo>
                          <a:lnTo>
                            <a:pt x="3239" y="9065"/>
                          </a:lnTo>
                          <a:lnTo>
                            <a:pt x="2981" y="9323"/>
                          </a:lnTo>
                          <a:lnTo>
                            <a:pt x="2981" y="10760"/>
                          </a:lnTo>
                          <a:cubicBezTo>
                            <a:pt x="2900" y="10822"/>
                            <a:pt x="2820" y="10876"/>
                            <a:pt x="2740" y="10929"/>
                          </a:cubicBezTo>
                          <a:lnTo>
                            <a:pt x="2740" y="8859"/>
                          </a:lnTo>
                          <a:lnTo>
                            <a:pt x="2820" y="8779"/>
                          </a:lnTo>
                          <a:lnTo>
                            <a:pt x="3177" y="8779"/>
                          </a:lnTo>
                          <a:lnTo>
                            <a:pt x="3177" y="8770"/>
                          </a:lnTo>
                          <a:close/>
                          <a:moveTo>
                            <a:pt x="3159" y="8627"/>
                          </a:moveTo>
                          <a:lnTo>
                            <a:pt x="3159" y="8708"/>
                          </a:lnTo>
                          <a:cubicBezTo>
                            <a:pt x="3159" y="8726"/>
                            <a:pt x="3168" y="8743"/>
                            <a:pt x="3177" y="8761"/>
                          </a:cubicBezTo>
                          <a:lnTo>
                            <a:pt x="2811" y="8761"/>
                          </a:lnTo>
                          <a:lnTo>
                            <a:pt x="2722" y="8850"/>
                          </a:lnTo>
                          <a:lnTo>
                            <a:pt x="2722" y="10938"/>
                          </a:lnTo>
                          <a:cubicBezTo>
                            <a:pt x="2686" y="10956"/>
                            <a:pt x="2650" y="10974"/>
                            <a:pt x="2615" y="10991"/>
                          </a:cubicBezTo>
                          <a:lnTo>
                            <a:pt x="2615" y="8752"/>
                          </a:lnTo>
                          <a:lnTo>
                            <a:pt x="2740" y="8627"/>
                          </a:lnTo>
                          <a:close/>
                          <a:moveTo>
                            <a:pt x="313" y="8547"/>
                          </a:moveTo>
                          <a:lnTo>
                            <a:pt x="563" y="8770"/>
                          </a:lnTo>
                          <a:lnTo>
                            <a:pt x="563" y="9011"/>
                          </a:lnTo>
                          <a:lnTo>
                            <a:pt x="572" y="9011"/>
                          </a:lnTo>
                          <a:cubicBezTo>
                            <a:pt x="509" y="9029"/>
                            <a:pt x="474" y="9091"/>
                            <a:pt x="474" y="9154"/>
                          </a:cubicBezTo>
                          <a:lnTo>
                            <a:pt x="474" y="9636"/>
                          </a:lnTo>
                          <a:cubicBezTo>
                            <a:pt x="474" y="9725"/>
                            <a:pt x="545" y="9796"/>
                            <a:pt x="625" y="9796"/>
                          </a:cubicBezTo>
                          <a:lnTo>
                            <a:pt x="768" y="9796"/>
                          </a:lnTo>
                          <a:lnTo>
                            <a:pt x="768" y="11099"/>
                          </a:lnTo>
                          <a:cubicBezTo>
                            <a:pt x="652" y="11063"/>
                            <a:pt x="545" y="11036"/>
                            <a:pt x="456" y="11000"/>
                          </a:cubicBezTo>
                          <a:lnTo>
                            <a:pt x="456" y="10269"/>
                          </a:lnTo>
                          <a:lnTo>
                            <a:pt x="625" y="10073"/>
                          </a:lnTo>
                          <a:lnTo>
                            <a:pt x="625" y="9796"/>
                          </a:lnTo>
                          <a:lnTo>
                            <a:pt x="608" y="9796"/>
                          </a:lnTo>
                          <a:lnTo>
                            <a:pt x="608" y="10073"/>
                          </a:lnTo>
                          <a:lnTo>
                            <a:pt x="438" y="10260"/>
                          </a:lnTo>
                          <a:lnTo>
                            <a:pt x="438" y="10991"/>
                          </a:lnTo>
                          <a:cubicBezTo>
                            <a:pt x="331" y="10947"/>
                            <a:pt x="242" y="10893"/>
                            <a:pt x="179" y="10840"/>
                          </a:cubicBezTo>
                          <a:cubicBezTo>
                            <a:pt x="126" y="10786"/>
                            <a:pt x="54" y="10572"/>
                            <a:pt x="37" y="10492"/>
                          </a:cubicBezTo>
                          <a:lnTo>
                            <a:pt x="37" y="8547"/>
                          </a:lnTo>
                          <a:close/>
                          <a:moveTo>
                            <a:pt x="938" y="9796"/>
                          </a:moveTo>
                          <a:lnTo>
                            <a:pt x="938" y="10135"/>
                          </a:lnTo>
                          <a:lnTo>
                            <a:pt x="947" y="10144"/>
                          </a:lnTo>
                          <a:lnTo>
                            <a:pt x="1571" y="10768"/>
                          </a:lnTo>
                          <a:lnTo>
                            <a:pt x="1571" y="11197"/>
                          </a:lnTo>
                          <a:cubicBezTo>
                            <a:pt x="1437" y="11188"/>
                            <a:pt x="1303" y="11179"/>
                            <a:pt x="1170" y="11161"/>
                          </a:cubicBezTo>
                          <a:cubicBezTo>
                            <a:pt x="1036" y="11152"/>
                            <a:pt x="902" y="11125"/>
                            <a:pt x="786" y="11099"/>
                          </a:cubicBezTo>
                          <a:lnTo>
                            <a:pt x="786" y="9796"/>
                          </a:lnTo>
                          <a:close/>
                          <a:moveTo>
                            <a:pt x="1089" y="9796"/>
                          </a:moveTo>
                          <a:lnTo>
                            <a:pt x="1089" y="10090"/>
                          </a:lnTo>
                          <a:lnTo>
                            <a:pt x="1089" y="10099"/>
                          </a:lnTo>
                          <a:lnTo>
                            <a:pt x="1732" y="10742"/>
                          </a:lnTo>
                          <a:lnTo>
                            <a:pt x="1732" y="11197"/>
                          </a:lnTo>
                          <a:lnTo>
                            <a:pt x="1589" y="11197"/>
                          </a:lnTo>
                          <a:lnTo>
                            <a:pt x="1589" y="10760"/>
                          </a:lnTo>
                          <a:lnTo>
                            <a:pt x="955" y="10135"/>
                          </a:lnTo>
                          <a:lnTo>
                            <a:pt x="955" y="9796"/>
                          </a:lnTo>
                          <a:close/>
                          <a:moveTo>
                            <a:pt x="3168" y="8395"/>
                          </a:moveTo>
                          <a:cubicBezTo>
                            <a:pt x="3168" y="8404"/>
                            <a:pt x="3159" y="8404"/>
                            <a:pt x="3159" y="8413"/>
                          </a:cubicBezTo>
                          <a:lnTo>
                            <a:pt x="3159" y="8485"/>
                          </a:lnTo>
                          <a:lnTo>
                            <a:pt x="2624" y="8485"/>
                          </a:lnTo>
                          <a:lnTo>
                            <a:pt x="2454" y="8645"/>
                          </a:lnTo>
                          <a:lnTo>
                            <a:pt x="2454" y="9181"/>
                          </a:lnTo>
                          <a:lnTo>
                            <a:pt x="2008" y="9636"/>
                          </a:lnTo>
                          <a:lnTo>
                            <a:pt x="1268" y="9636"/>
                          </a:lnTo>
                          <a:lnTo>
                            <a:pt x="1268" y="9653"/>
                          </a:lnTo>
                          <a:lnTo>
                            <a:pt x="2017" y="9653"/>
                          </a:lnTo>
                          <a:lnTo>
                            <a:pt x="2472" y="9189"/>
                          </a:lnTo>
                          <a:lnTo>
                            <a:pt x="2472" y="8645"/>
                          </a:lnTo>
                          <a:lnTo>
                            <a:pt x="2633" y="8503"/>
                          </a:lnTo>
                          <a:lnTo>
                            <a:pt x="3159" y="8503"/>
                          </a:lnTo>
                          <a:lnTo>
                            <a:pt x="3159" y="8610"/>
                          </a:lnTo>
                          <a:lnTo>
                            <a:pt x="2731" y="8610"/>
                          </a:lnTo>
                          <a:lnTo>
                            <a:pt x="2597" y="8743"/>
                          </a:lnTo>
                          <a:lnTo>
                            <a:pt x="2597" y="11000"/>
                          </a:lnTo>
                          <a:cubicBezTo>
                            <a:pt x="2561" y="11018"/>
                            <a:pt x="2526" y="11036"/>
                            <a:pt x="2490" y="11054"/>
                          </a:cubicBezTo>
                          <a:lnTo>
                            <a:pt x="2490" y="10349"/>
                          </a:lnTo>
                          <a:lnTo>
                            <a:pt x="2071" y="9957"/>
                          </a:lnTo>
                          <a:cubicBezTo>
                            <a:pt x="2071" y="9957"/>
                            <a:pt x="2071" y="9948"/>
                            <a:pt x="2071" y="9948"/>
                          </a:cubicBezTo>
                          <a:cubicBezTo>
                            <a:pt x="2079" y="9921"/>
                            <a:pt x="2071" y="9894"/>
                            <a:pt x="2044" y="9876"/>
                          </a:cubicBezTo>
                          <a:cubicBezTo>
                            <a:pt x="2037" y="9874"/>
                            <a:pt x="2030" y="9873"/>
                            <a:pt x="2024" y="9873"/>
                          </a:cubicBezTo>
                          <a:cubicBezTo>
                            <a:pt x="2004" y="9873"/>
                            <a:pt x="1986" y="9883"/>
                            <a:pt x="1972" y="9903"/>
                          </a:cubicBezTo>
                          <a:cubicBezTo>
                            <a:pt x="1964" y="9930"/>
                            <a:pt x="1972" y="9957"/>
                            <a:pt x="1999" y="9974"/>
                          </a:cubicBezTo>
                          <a:cubicBezTo>
                            <a:pt x="2007" y="9978"/>
                            <a:pt x="2014" y="9980"/>
                            <a:pt x="2021" y="9980"/>
                          </a:cubicBezTo>
                          <a:cubicBezTo>
                            <a:pt x="2032" y="9980"/>
                            <a:pt x="2042" y="9976"/>
                            <a:pt x="2053" y="9966"/>
                          </a:cubicBezTo>
                          <a:lnTo>
                            <a:pt x="2472" y="10358"/>
                          </a:lnTo>
                          <a:lnTo>
                            <a:pt x="2472" y="11063"/>
                          </a:lnTo>
                          <a:cubicBezTo>
                            <a:pt x="2427" y="11090"/>
                            <a:pt x="2383" y="11107"/>
                            <a:pt x="2329" y="11116"/>
                          </a:cubicBezTo>
                          <a:lnTo>
                            <a:pt x="2329" y="10483"/>
                          </a:lnTo>
                          <a:lnTo>
                            <a:pt x="1928" y="10117"/>
                          </a:lnTo>
                          <a:cubicBezTo>
                            <a:pt x="1937" y="10090"/>
                            <a:pt x="1928" y="10055"/>
                            <a:pt x="1901" y="10046"/>
                          </a:cubicBezTo>
                          <a:cubicBezTo>
                            <a:pt x="1892" y="10040"/>
                            <a:pt x="1882" y="10037"/>
                            <a:pt x="1873" y="10037"/>
                          </a:cubicBezTo>
                          <a:cubicBezTo>
                            <a:pt x="1856" y="10037"/>
                            <a:pt x="1841" y="10046"/>
                            <a:pt x="1830" y="10064"/>
                          </a:cubicBezTo>
                          <a:cubicBezTo>
                            <a:pt x="1821" y="10090"/>
                            <a:pt x="1830" y="10126"/>
                            <a:pt x="1856" y="10135"/>
                          </a:cubicBezTo>
                          <a:cubicBezTo>
                            <a:pt x="1865" y="10140"/>
                            <a:pt x="1877" y="10142"/>
                            <a:pt x="1887" y="10142"/>
                          </a:cubicBezTo>
                          <a:cubicBezTo>
                            <a:pt x="1897" y="10142"/>
                            <a:pt x="1906" y="10140"/>
                            <a:pt x="1910" y="10135"/>
                          </a:cubicBezTo>
                          <a:lnTo>
                            <a:pt x="2311" y="10492"/>
                          </a:lnTo>
                          <a:lnTo>
                            <a:pt x="2311" y="11125"/>
                          </a:lnTo>
                          <a:cubicBezTo>
                            <a:pt x="2294" y="11134"/>
                            <a:pt x="2267" y="11134"/>
                            <a:pt x="2249" y="11143"/>
                          </a:cubicBezTo>
                          <a:cubicBezTo>
                            <a:pt x="2231" y="11143"/>
                            <a:pt x="2204" y="11152"/>
                            <a:pt x="2187" y="11152"/>
                          </a:cubicBezTo>
                          <a:lnTo>
                            <a:pt x="2187" y="10661"/>
                          </a:lnTo>
                          <a:lnTo>
                            <a:pt x="1758" y="10251"/>
                          </a:lnTo>
                          <a:cubicBezTo>
                            <a:pt x="1758" y="10251"/>
                            <a:pt x="1758" y="10242"/>
                            <a:pt x="1767" y="10242"/>
                          </a:cubicBezTo>
                          <a:cubicBezTo>
                            <a:pt x="1776" y="10215"/>
                            <a:pt x="1767" y="10189"/>
                            <a:pt x="1740" y="10171"/>
                          </a:cubicBezTo>
                          <a:cubicBezTo>
                            <a:pt x="1734" y="10169"/>
                            <a:pt x="1727" y="10167"/>
                            <a:pt x="1719" y="10167"/>
                          </a:cubicBezTo>
                          <a:cubicBezTo>
                            <a:pt x="1698" y="10167"/>
                            <a:pt x="1676" y="10177"/>
                            <a:pt x="1669" y="10198"/>
                          </a:cubicBezTo>
                          <a:cubicBezTo>
                            <a:pt x="1651" y="10224"/>
                            <a:pt x="1660" y="10251"/>
                            <a:pt x="1687" y="10269"/>
                          </a:cubicBezTo>
                          <a:cubicBezTo>
                            <a:pt x="1698" y="10273"/>
                            <a:pt x="1708" y="10275"/>
                            <a:pt x="1716" y="10275"/>
                          </a:cubicBezTo>
                          <a:cubicBezTo>
                            <a:pt x="1729" y="10275"/>
                            <a:pt x="1739" y="10270"/>
                            <a:pt x="1749" y="10260"/>
                          </a:cubicBezTo>
                          <a:lnTo>
                            <a:pt x="2169" y="10670"/>
                          </a:lnTo>
                          <a:lnTo>
                            <a:pt x="2169" y="11161"/>
                          </a:lnTo>
                          <a:cubicBezTo>
                            <a:pt x="2044" y="11179"/>
                            <a:pt x="1901" y="11197"/>
                            <a:pt x="1749" y="11197"/>
                          </a:cubicBezTo>
                          <a:lnTo>
                            <a:pt x="1749" y="10733"/>
                          </a:lnTo>
                          <a:lnTo>
                            <a:pt x="1740" y="10733"/>
                          </a:lnTo>
                          <a:lnTo>
                            <a:pt x="1107" y="10090"/>
                          </a:lnTo>
                          <a:lnTo>
                            <a:pt x="1107" y="9796"/>
                          </a:lnTo>
                          <a:lnTo>
                            <a:pt x="1116" y="9796"/>
                          </a:lnTo>
                          <a:cubicBezTo>
                            <a:pt x="1196" y="9796"/>
                            <a:pt x="1268" y="9725"/>
                            <a:pt x="1268" y="9636"/>
                          </a:cubicBezTo>
                          <a:lnTo>
                            <a:pt x="1268" y="9511"/>
                          </a:lnTo>
                          <a:lnTo>
                            <a:pt x="1919" y="9511"/>
                          </a:lnTo>
                          <a:lnTo>
                            <a:pt x="2294" y="9154"/>
                          </a:lnTo>
                          <a:lnTo>
                            <a:pt x="2294" y="8627"/>
                          </a:lnTo>
                          <a:lnTo>
                            <a:pt x="2526" y="8395"/>
                          </a:lnTo>
                          <a:close/>
                          <a:moveTo>
                            <a:pt x="768" y="0"/>
                          </a:moveTo>
                          <a:cubicBezTo>
                            <a:pt x="637" y="0"/>
                            <a:pt x="397" y="85"/>
                            <a:pt x="295" y="161"/>
                          </a:cubicBezTo>
                          <a:cubicBezTo>
                            <a:pt x="188" y="242"/>
                            <a:pt x="10" y="581"/>
                            <a:pt x="1" y="590"/>
                          </a:cubicBezTo>
                          <a:lnTo>
                            <a:pt x="1" y="599"/>
                          </a:lnTo>
                          <a:lnTo>
                            <a:pt x="1" y="10492"/>
                          </a:lnTo>
                          <a:cubicBezTo>
                            <a:pt x="1" y="10510"/>
                            <a:pt x="81" y="10795"/>
                            <a:pt x="161" y="10867"/>
                          </a:cubicBezTo>
                          <a:cubicBezTo>
                            <a:pt x="447" y="11116"/>
                            <a:pt x="1125" y="11232"/>
                            <a:pt x="1678" y="11232"/>
                          </a:cubicBezTo>
                          <a:cubicBezTo>
                            <a:pt x="1901" y="11232"/>
                            <a:pt x="2106" y="11215"/>
                            <a:pt x="2258" y="11179"/>
                          </a:cubicBezTo>
                          <a:cubicBezTo>
                            <a:pt x="3025" y="10991"/>
                            <a:pt x="4256" y="9743"/>
                            <a:pt x="4542" y="9002"/>
                          </a:cubicBezTo>
                          <a:cubicBezTo>
                            <a:pt x="4631" y="8779"/>
                            <a:pt x="4586" y="8395"/>
                            <a:pt x="4551" y="8030"/>
                          </a:cubicBezTo>
                          <a:cubicBezTo>
                            <a:pt x="4515" y="7744"/>
                            <a:pt x="4488" y="7477"/>
                            <a:pt x="4515" y="7298"/>
                          </a:cubicBezTo>
                          <a:cubicBezTo>
                            <a:pt x="4551" y="7129"/>
                            <a:pt x="4640" y="6879"/>
                            <a:pt x="4738" y="6638"/>
                          </a:cubicBezTo>
                          <a:cubicBezTo>
                            <a:pt x="4818" y="6406"/>
                            <a:pt x="4907" y="6174"/>
                            <a:pt x="4943" y="6005"/>
                          </a:cubicBezTo>
                          <a:cubicBezTo>
                            <a:pt x="5006" y="5701"/>
                            <a:pt x="5006" y="5059"/>
                            <a:pt x="4961" y="4729"/>
                          </a:cubicBezTo>
                          <a:cubicBezTo>
                            <a:pt x="4881" y="4247"/>
                            <a:pt x="4479" y="3328"/>
                            <a:pt x="4185" y="2945"/>
                          </a:cubicBezTo>
                          <a:cubicBezTo>
                            <a:pt x="3971" y="2677"/>
                            <a:pt x="3132" y="2133"/>
                            <a:pt x="3096" y="2106"/>
                          </a:cubicBezTo>
                          <a:cubicBezTo>
                            <a:pt x="3096" y="2106"/>
                            <a:pt x="2936" y="1981"/>
                            <a:pt x="2900" y="1928"/>
                          </a:cubicBezTo>
                          <a:cubicBezTo>
                            <a:pt x="2820" y="1812"/>
                            <a:pt x="2749" y="1589"/>
                            <a:pt x="2686" y="1375"/>
                          </a:cubicBezTo>
                          <a:cubicBezTo>
                            <a:pt x="2615" y="1125"/>
                            <a:pt x="2543" y="875"/>
                            <a:pt x="2436" y="741"/>
                          </a:cubicBezTo>
                          <a:cubicBezTo>
                            <a:pt x="2151" y="393"/>
                            <a:pt x="1241" y="54"/>
                            <a:pt x="786" y="1"/>
                          </a:cubicBezTo>
                          <a:cubicBezTo>
                            <a:pt x="780" y="0"/>
                            <a:pt x="774" y="0"/>
                            <a:pt x="76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39" name="Google Shape;339;p29">
                      <a:extLst>
                        <a:ext uri="{FF2B5EF4-FFF2-40B4-BE49-F238E27FC236}">
                          <a16:creationId xmlns:a16="http://schemas.microsoft.com/office/drawing/2014/main" id="{2FBF233C-DA54-74BF-CBE4-6643ABDCC7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3347" y="1772008"/>
                      <a:ext cx="133002" cy="1122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45" h="2053" extrusionOk="0">
                          <a:moveTo>
                            <a:pt x="1508" y="0"/>
                          </a:moveTo>
                          <a:lnTo>
                            <a:pt x="0" y="1490"/>
                          </a:lnTo>
                          <a:lnTo>
                            <a:pt x="0" y="2052"/>
                          </a:lnTo>
                          <a:lnTo>
                            <a:pt x="18" y="2052"/>
                          </a:lnTo>
                          <a:lnTo>
                            <a:pt x="18" y="1499"/>
                          </a:lnTo>
                          <a:lnTo>
                            <a:pt x="1517" y="18"/>
                          </a:lnTo>
                          <a:lnTo>
                            <a:pt x="2445" y="18"/>
                          </a:lnTo>
                          <a:lnTo>
                            <a:pt x="2445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40" name="Google Shape;340;p29">
                      <a:extLst>
                        <a:ext uri="{FF2B5EF4-FFF2-40B4-BE49-F238E27FC236}">
                          <a16:creationId xmlns:a16="http://schemas.microsoft.com/office/drawing/2014/main" id="{162D43C7-0ED4-D5D5-F546-09815A9919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50145" y="1823432"/>
                      <a:ext cx="45982" cy="939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9" h="1721" extrusionOk="0">
                          <a:moveTo>
                            <a:pt x="778" y="1"/>
                          </a:moveTo>
                          <a:cubicBezTo>
                            <a:pt x="772" y="1"/>
                            <a:pt x="765" y="2"/>
                            <a:pt x="758" y="4"/>
                          </a:cubicBezTo>
                          <a:cubicBezTo>
                            <a:pt x="732" y="22"/>
                            <a:pt x="714" y="49"/>
                            <a:pt x="732" y="75"/>
                          </a:cubicBezTo>
                          <a:cubicBezTo>
                            <a:pt x="741" y="93"/>
                            <a:pt x="758" y="102"/>
                            <a:pt x="767" y="102"/>
                          </a:cubicBezTo>
                          <a:lnTo>
                            <a:pt x="767" y="209"/>
                          </a:lnTo>
                          <a:lnTo>
                            <a:pt x="54" y="923"/>
                          </a:lnTo>
                          <a:lnTo>
                            <a:pt x="54" y="1610"/>
                          </a:lnTo>
                          <a:cubicBezTo>
                            <a:pt x="45" y="1610"/>
                            <a:pt x="45" y="1619"/>
                            <a:pt x="36" y="1619"/>
                          </a:cubicBezTo>
                          <a:cubicBezTo>
                            <a:pt x="9" y="1628"/>
                            <a:pt x="0" y="1663"/>
                            <a:pt x="9" y="1690"/>
                          </a:cubicBezTo>
                          <a:cubicBezTo>
                            <a:pt x="22" y="1710"/>
                            <a:pt x="41" y="1720"/>
                            <a:pt x="60" y="1720"/>
                          </a:cubicBezTo>
                          <a:cubicBezTo>
                            <a:pt x="67" y="1720"/>
                            <a:pt x="74" y="1719"/>
                            <a:pt x="80" y="1717"/>
                          </a:cubicBezTo>
                          <a:cubicBezTo>
                            <a:pt x="107" y="1699"/>
                            <a:pt x="125" y="1663"/>
                            <a:pt x="107" y="1637"/>
                          </a:cubicBezTo>
                          <a:cubicBezTo>
                            <a:pt x="98" y="1628"/>
                            <a:pt x="80" y="1619"/>
                            <a:pt x="71" y="1610"/>
                          </a:cubicBezTo>
                          <a:lnTo>
                            <a:pt x="71" y="932"/>
                          </a:lnTo>
                          <a:lnTo>
                            <a:pt x="785" y="218"/>
                          </a:lnTo>
                          <a:lnTo>
                            <a:pt x="785" y="102"/>
                          </a:lnTo>
                          <a:lnTo>
                            <a:pt x="803" y="102"/>
                          </a:lnTo>
                          <a:cubicBezTo>
                            <a:pt x="830" y="84"/>
                            <a:pt x="839" y="58"/>
                            <a:pt x="830" y="31"/>
                          </a:cubicBezTo>
                          <a:cubicBezTo>
                            <a:pt x="816" y="11"/>
                            <a:pt x="798" y="1"/>
                            <a:pt x="778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41" name="Google Shape;341;p29">
                      <a:extLst>
                        <a:ext uri="{FF2B5EF4-FFF2-40B4-BE49-F238E27FC236}">
                          <a16:creationId xmlns:a16="http://schemas.microsoft.com/office/drawing/2014/main" id="{FA96CD0E-4AA6-4F67-0FEE-1A1AFDC39B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2728" y="1585593"/>
                      <a:ext cx="46477" cy="1038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8" h="1910" extrusionOk="0">
                          <a:moveTo>
                            <a:pt x="794" y="1"/>
                          </a:moveTo>
                          <a:cubicBezTo>
                            <a:pt x="768" y="1"/>
                            <a:pt x="741" y="27"/>
                            <a:pt x="741" y="54"/>
                          </a:cubicBezTo>
                          <a:cubicBezTo>
                            <a:pt x="741" y="63"/>
                            <a:pt x="741" y="81"/>
                            <a:pt x="750" y="90"/>
                          </a:cubicBezTo>
                          <a:lnTo>
                            <a:pt x="9" y="839"/>
                          </a:lnTo>
                          <a:lnTo>
                            <a:pt x="0" y="848"/>
                          </a:lnTo>
                          <a:lnTo>
                            <a:pt x="0" y="1535"/>
                          </a:lnTo>
                          <a:lnTo>
                            <a:pt x="295" y="1821"/>
                          </a:lnTo>
                          <a:cubicBezTo>
                            <a:pt x="295" y="1830"/>
                            <a:pt x="286" y="1838"/>
                            <a:pt x="286" y="1856"/>
                          </a:cubicBezTo>
                          <a:cubicBezTo>
                            <a:pt x="286" y="1883"/>
                            <a:pt x="313" y="1910"/>
                            <a:pt x="339" y="1910"/>
                          </a:cubicBezTo>
                          <a:cubicBezTo>
                            <a:pt x="375" y="1910"/>
                            <a:pt x="393" y="1883"/>
                            <a:pt x="393" y="1856"/>
                          </a:cubicBezTo>
                          <a:cubicBezTo>
                            <a:pt x="393" y="1821"/>
                            <a:pt x="375" y="1803"/>
                            <a:pt x="339" y="1803"/>
                          </a:cubicBezTo>
                          <a:cubicBezTo>
                            <a:pt x="330" y="1803"/>
                            <a:pt x="321" y="1803"/>
                            <a:pt x="313" y="1812"/>
                          </a:cubicBezTo>
                          <a:lnTo>
                            <a:pt x="18" y="1526"/>
                          </a:lnTo>
                          <a:lnTo>
                            <a:pt x="18" y="857"/>
                          </a:lnTo>
                          <a:lnTo>
                            <a:pt x="768" y="99"/>
                          </a:lnTo>
                          <a:cubicBezTo>
                            <a:pt x="776" y="108"/>
                            <a:pt x="785" y="108"/>
                            <a:pt x="794" y="108"/>
                          </a:cubicBezTo>
                          <a:cubicBezTo>
                            <a:pt x="821" y="108"/>
                            <a:pt x="848" y="81"/>
                            <a:pt x="848" y="54"/>
                          </a:cubicBezTo>
                          <a:cubicBezTo>
                            <a:pt x="848" y="27"/>
                            <a:pt x="821" y="1"/>
                            <a:pt x="794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42" name="Google Shape;342;p29">
                      <a:extLst>
                        <a:ext uri="{FF2B5EF4-FFF2-40B4-BE49-F238E27FC236}">
                          <a16:creationId xmlns:a16="http://schemas.microsoft.com/office/drawing/2014/main" id="{71051352-0B90-09DF-D97A-2759F95E26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4719" y="1777941"/>
                      <a:ext cx="81087" cy="979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2" h="1797" extrusionOk="0">
                          <a:moveTo>
                            <a:pt x="1428" y="0"/>
                          </a:moveTo>
                          <a:cubicBezTo>
                            <a:pt x="1401" y="0"/>
                            <a:pt x="1374" y="27"/>
                            <a:pt x="1374" y="54"/>
                          </a:cubicBezTo>
                          <a:cubicBezTo>
                            <a:pt x="1374" y="63"/>
                            <a:pt x="1374" y="72"/>
                            <a:pt x="1383" y="81"/>
                          </a:cubicBezTo>
                          <a:lnTo>
                            <a:pt x="54" y="1401"/>
                          </a:lnTo>
                          <a:lnTo>
                            <a:pt x="54" y="1686"/>
                          </a:lnTo>
                          <a:cubicBezTo>
                            <a:pt x="45" y="1686"/>
                            <a:pt x="45" y="1695"/>
                            <a:pt x="36" y="1695"/>
                          </a:cubicBezTo>
                          <a:cubicBezTo>
                            <a:pt x="10" y="1704"/>
                            <a:pt x="1" y="1740"/>
                            <a:pt x="18" y="1767"/>
                          </a:cubicBezTo>
                          <a:cubicBezTo>
                            <a:pt x="25" y="1787"/>
                            <a:pt x="47" y="1797"/>
                            <a:pt x="69" y="1797"/>
                          </a:cubicBezTo>
                          <a:cubicBezTo>
                            <a:pt x="76" y="1797"/>
                            <a:pt x="83" y="1796"/>
                            <a:pt x="90" y="1794"/>
                          </a:cubicBezTo>
                          <a:cubicBezTo>
                            <a:pt x="117" y="1776"/>
                            <a:pt x="125" y="1740"/>
                            <a:pt x="108" y="1713"/>
                          </a:cubicBezTo>
                          <a:cubicBezTo>
                            <a:pt x="99" y="1704"/>
                            <a:pt x="90" y="1695"/>
                            <a:pt x="72" y="1686"/>
                          </a:cubicBezTo>
                          <a:lnTo>
                            <a:pt x="72" y="1410"/>
                          </a:lnTo>
                          <a:lnTo>
                            <a:pt x="1392" y="90"/>
                          </a:lnTo>
                          <a:cubicBezTo>
                            <a:pt x="1401" y="99"/>
                            <a:pt x="1419" y="107"/>
                            <a:pt x="1428" y="107"/>
                          </a:cubicBezTo>
                          <a:cubicBezTo>
                            <a:pt x="1455" y="107"/>
                            <a:pt x="1481" y="81"/>
                            <a:pt x="1481" y="54"/>
                          </a:cubicBezTo>
                          <a:cubicBezTo>
                            <a:pt x="1481" y="27"/>
                            <a:pt x="1455" y="0"/>
                            <a:pt x="142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43" name="Google Shape;343;p29">
                      <a:extLst>
                        <a:ext uri="{FF2B5EF4-FFF2-40B4-BE49-F238E27FC236}">
                          <a16:creationId xmlns:a16="http://schemas.microsoft.com/office/drawing/2014/main" id="{B5D2477A-32A0-3676-9363-AAF9C70D33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38278" y="1824421"/>
                      <a:ext cx="32633" cy="771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8" h="1412" extrusionOk="0">
                          <a:moveTo>
                            <a:pt x="537" y="0"/>
                          </a:moveTo>
                          <a:cubicBezTo>
                            <a:pt x="531" y="0"/>
                            <a:pt x="524" y="2"/>
                            <a:pt x="517" y="4"/>
                          </a:cubicBezTo>
                          <a:cubicBezTo>
                            <a:pt x="491" y="22"/>
                            <a:pt x="482" y="57"/>
                            <a:pt x="491" y="75"/>
                          </a:cubicBezTo>
                          <a:cubicBezTo>
                            <a:pt x="491" y="84"/>
                            <a:pt x="491" y="84"/>
                            <a:pt x="491" y="84"/>
                          </a:cubicBezTo>
                          <a:lnTo>
                            <a:pt x="54" y="530"/>
                          </a:lnTo>
                          <a:lnTo>
                            <a:pt x="45" y="530"/>
                          </a:lnTo>
                          <a:lnTo>
                            <a:pt x="45" y="1306"/>
                          </a:lnTo>
                          <a:lnTo>
                            <a:pt x="36" y="1306"/>
                          </a:lnTo>
                          <a:cubicBezTo>
                            <a:pt x="9" y="1324"/>
                            <a:pt x="0" y="1360"/>
                            <a:pt x="9" y="1378"/>
                          </a:cubicBezTo>
                          <a:cubicBezTo>
                            <a:pt x="22" y="1397"/>
                            <a:pt x="39" y="1412"/>
                            <a:pt x="58" y="1412"/>
                          </a:cubicBezTo>
                          <a:cubicBezTo>
                            <a:pt x="65" y="1412"/>
                            <a:pt x="73" y="1409"/>
                            <a:pt x="80" y="1404"/>
                          </a:cubicBezTo>
                          <a:cubicBezTo>
                            <a:pt x="107" y="1396"/>
                            <a:pt x="116" y="1360"/>
                            <a:pt x="107" y="1333"/>
                          </a:cubicBezTo>
                          <a:cubicBezTo>
                            <a:pt x="98" y="1315"/>
                            <a:pt x="80" y="1306"/>
                            <a:pt x="71" y="1306"/>
                          </a:cubicBezTo>
                          <a:lnTo>
                            <a:pt x="71" y="539"/>
                          </a:lnTo>
                          <a:lnTo>
                            <a:pt x="509" y="102"/>
                          </a:lnTo>
                          <a:cubicBezTo>
                            <a:pt x="517" y="106"/>
                            <a:pt x="526" y="109"/>
                            <a:pt x="535" y="109"/>
                          </a:cubicBezTo>
                          <a:cubicBezTo>
                            <a:pt x="544" y="109"/>
                            <a:pt x="553" y="106"/>
                            <a:pt x="562" y="102"/>
                          </a:cubicBezTo>
                          <a:cubicBezTo>
                            <a:pt x="589" y="93"/>
                            <a:pt x="598" y="57"/>
                            <a:pt x="589" y="31"/>
                          </a:cubicBezTo>
                          <a:cubicBezTo>
                            <a:pt x="575" y="11"/>
                            <a:pt x="557" y="0"/>
                            <a:pt x="537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44" name="Google Shape;344;p29">
                      <a:extLst>
                        <a:ext uri="{FF2B5EF4-FFF2-40B4-BE49-F238E27FC236}">
                          <a16:creationId xmlns:a16="http://schemas.microsoft.com/office/drawing/2014/main" id="{D513A85D-4737-8D3D-5F8A-AABF241034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4113" y="1571748"/>
                      <a:ext cx="48949" cy="331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2" h="608" extrusionOk="0">
                          <a:moveTo>
                            <a:pt x="848" y="1"/>
                          </a:moveTo>
                          <a:cubicBezTo>
                            <a:pt x="812" y="1"/>
                            <a:pt x="794" y="19"/>
                            <a:pt x="794" y="54"/>
                          </a:cubicBezTo>
                          <a:cubicBezTo>
                            <a:pt x="794" y="63"/>
                            <a:pt x="794" y="72"/>
                            <a:pt x="803" y="81"/>
                          </a:cubicBezTo>
                          <a:lnTo>
                            <a:pt x="339" y="545"/>
                          </a:lnTo>
                          <a:lnTo>
                            <a:pt x="98" y="545"/>
                          </a:lnTo>
                          <a:cubicBezTo>
                            <a:pt x="98" y="527"/>
                            <a:pt x="80" y="500"/>
                            <a:pt x="54" y="500"/>
                          </a:cubicBezTo>
                          <a:cubicBezTo>
                            <a:pt x="18" y="500"/>
                            <a:pt x="0" y="527"/>
                            <a:pt x="0" y="554"/>
                          </a:cubicBezTo>
                          <a:cubicBezTo>
                            <a:pt x="0" y="590"/>
                            <a:pt x="18" y="608"/>
                            <a:pt x="54" y="608"/>
                          </a:cubicBezTo>
                          <a:cubicBezTo>
                            <a:pt x="80" y="608"/>
                            <a:pt x="98" y="590"/>
                            <a:pt x="98" y="563"/>
                          </a:cubicBezTo>
                          <a:lnTo>
                            <a:pt x="348" y="563"/>
                          </a:lnTo>
                          <a:lnTo>
                            <a:pt x="812" y="90"/>
                          </a:lnTo>
                          <a:cubicBezTo>
                            <a:pt x="821" y="99"/>
                            <a:pt x="830" y="108"/>
                            <a:pt x="848" y="108"/>
                          </a:cubicBezTo>
                          <a:cubicBezTo>
                            <a:pt x="874" y="108"/>
                            <a:pt x="901" y="81"/>
                            <a:pt x="901" y="54"/>
                          </a:cubicBezTo>
                          <a:cubicBezTo>
                            <a:pt x="901" y="19"/>
                            <a:pt x="874" y="1"/>
                            <a:pt x="848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45" name="Google Shape;345;p29">
                      <a:extLst>
                        <a:ext uri="{FF2B5EF4-FFF2-40B4-BE49-F238E27FC236}">
                          <a16:creationId xmlns:a16="http://schemas.microsoft.com/office/drawing/2014/main" id="{2810FE6B-09AC-D76E-AB47-D1DA36D77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641" y="1552959"/>
                      <a:ext cx="74659" cy="687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6" h="1259" extrusionOk="0">
                          <a:moveTo>
                            <a:pt x="1276" y="1"/>
                          </a:moveTo>
                          <a:cubicBezTo>
                            <a:pt x="1232" y="1"/>
                            <a:pt x="1187" y="37"/>
                            <a:pt x="1187" y="90"/>
                          </a:cubicBezTo>
                          <a:cubicBezTo>
                            <a:pt x="1187" y="135"/>
                            <a:pt x="1223" y="170"/>
                            <a:pt x="1267" y="170"/>
                          </a:cubicBezTo>
                          <a:lnTo>
                            <a:pt x="1267" y="527"/>
                          </a:lnTo>
                          <a:lnTo>
                            <a:pt x="589" y="1196"/>
                          </a:lnTo>
                          <a:lnTo>
                            <a:pt x="108" y="1196"/>
                          </a:lnTo>
                          <a:cubicBezTo>
                            <a:pt x="108" y="1179"/>
                            <a:pt x="81" y="1152"/>
                            <a:pt x="54" y="1152"/>
                          </a:cubicBezTo>
                          <a:cubicBezTo>
                            <a:pt x="27" y="1152"/>
                            <a:pt x="0" y="1179"/>
                            <a:pt x="0" y="1205"/>
                          </a:cubicBezTo>
                          <a:cubicBezTo>
                            <a:pt x="0" y="1241"/>
                            <a:pt x="27" y="1259"/>
                            <a:pt x="54" y="1259"/>
                          </a:cubicBezTo>
                          <a:cubicBezTo>
                            <a:pt x="81" y="1259"/>
                            <a:pt x="108" y="1241"/>
                            <a:pt x="108" y="1214"/>
                          </a:cubicBezTo>
                          <a:lnTo>
                            <a:pt x="598" y="1214"/>
                          </a:lnTo>
                          <a:lnTo>
                            <a:pt x="1285" y="536"/>
                          </a:lnTo>
                          <a:lnTo>
                            <a:pt x="1285" y="170"/>
                          </a:lnTo>
                          <a:cubicBezTo>
                            <a:pt x="1330" y="170"/>
                            <a:pt x="1365" y="135"/>
                            <a:pt x="1365" y="90"/>
                          </a:cubicBezTo>
                          <a:cubicBezTo>
                            <a:pt x="1365" y="37"/>
                            <a:pt x="1321" y="1"/>
                            <a:pt x="1276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46" name="Google Shape;346;p29">
                      <a:extLst>
                        <a:ext uri="{FF2B5EF4-FFF2-40B4-BE49-F238E27FC236}">
                          <a16:creationId xmlns:a16="http://schemas.microsoft.com/office/drawing/2014/main" id="{2E5E4A4C-D1C5-12FA-FA18-DB2FDDC33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8180" y="1642952"/>
                      <a:ext cx="48454" cy="197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4" h="367" extrusionOk="0">
                          <a:moveTo>
                            <a:pt x="830" y="0"/>
                          </a:moveTo>
                          <a:cubicBezTo>
                            <a:pt x="803" y="0"/>
                            <a:pt x="785" y="18"/>
                            <a:pt x="776" y="45"/>
                          </a:cubicBezTo>
                          <a:lnTo>
                            <a:pt x="196" y="45"/>
                          </a:lnTo>
                          <a:lnTo>
                            <a:pt x="45" y="179"/>
                          </a:lnTo>
                          <a:lnTo>
                            <a:pt x="45" y="259"/>
                          </a:lnTo>
                          <a:cubicBezTo>
                            <a:pt x="18" y="268"/>
                            <a:pt x="0" y="286"/>
                            <a:pt x="0" y="313"/>
                          </a:cubicBezTo>
                          <a:cubicBezTo>
                            <a:pt x="0" y="339"/>
                            <a:pt x="18" y="366"/>
                            <a:pt x="54" y="366"/>
                          </a:cubicBezTo>
                          <a:cubicBezTo>
                            <a:pt x="80" y="366"/>
                            <a:pt x="107" y="339"/>
                            <a:pt x="107" y="313"/>
                          </a:cubicBezTo>
                          <a:cubicBezTo>
                            <a:pt x="107" y="286"/>
                            <a:pt x="80" y="268"/>
                            <a:pt x="62" y="259"/>
                          </a:cubicBezTo>
                          <a:lnTo>
                            <a:pt x="62" y="188"/>
                          </a:lnTo>
                          <a:lnTo>
                            <a:pt x="205" y="63"/>
                          </a:lnTo>
                          <a:lnTo>
                            <a:pt x="776" y="63"/>
                          </a:lnTo>
                          <a:cubicBezTo>
                            <a:pt x="785" y="90"/>
                            <a:pt x="803" y="107"/>
                            <a:pt x="830" y="107"/>
                          </a:cubicBezTo>
                          <a:cubicBezTo>
                            <a:pt x="865" y="107"/>
                            <a:pt x="883" y="81"/>
                            <a:pt x="883" y="54"/>
                          </a:cubicBezTo>
                          <a:cubicBezTo>
                            <a:pt x="883" y="27"/>
                            <a:pt x="865" y="0"/>
                            <a:pt x="830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  <p:sp>
                  <p:nvSpPr>
                    <p:cNvPr id="347" name="Google Shape;347;p29">
                      <a:extLst>
                        <a:ext uri="{FF2B5EF4-FFF2-40B4-BE49-F238E27FC236}">
                          <a16:creationId xmlns:a16="http://schemas.microsoft.com/office/drawing/2014/main" id="{55336265-B25B-65D6-96EB-4BB450F45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50888" y="1430825"/>
                      <a:ext cx="272927" cy="6121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6" h="11233" extrusionOk="0">
                          <a:moveTo>
                            <a:pt x="3810" y="126"/>
                          </a:moveTo>
                          <a:lnTo>
                            <a:pt x="3810" y="1259"/>
                          </a:lnTo>
                          <a:lnTo>
                            <a:pt x="3667" y="1259"/>
                          </a:lnTo>
                          <a:lnTo>
                            <a:pt x="3667" y="946"/>
                          </a:lnTo>
                          <a:lnTo>
                            <a:pt x="3453" y="732"/>
                          </a:lnTo>
                          <a:lnTo>
                            <a:pt x="3453" y="251"/>
                          </a:lnTo>
                          <a:cubicBezTo>
                            <a:pt x="3578" y="197"/>
                            <a:pt x="3694" y="161"/>
                            <a:pt x="3810" y="126"/>
                          </a:cubicBezTo>
                          <a:close/>
                          <a:moveTo>
                            <a:pt x="3970" y="81"/>
                          </a:moveTo>
                          <a:lnTo>
                            <a:pt x="3970" y="1259"/>
                          </a:lnTo>
                          <a:lnTo>
                            <a:pt x="3828" y="1259"/>
                          </a:lnTo>
                          <a:lnTo>
                            <a:pt x="3828" y="117"/>
                          </a:lnTo>
                          <a:cubicBezTo>
                            <a:pt x="3881" y="108"/>
                            <a:pt x="3926" y="99"/>
                            <a:pt x="3970" y="81"/>
                          </a:cubicBezTo>
                          <a:close/>
                          <a:moveTo>
                            <a:pt x="3435" y="251"/>
                          </a:moveTo>
                          <a:lnTo>
                            <a:pt x="3435" y="732"/>
                          </a:lnTo>
                          <a:lnTo>
                            <a:pt x="3649" y="955"/>
                          </a:lnTo>
                          <a:lnTo>
                            <a:pt x="3649" y="1259"/>
                          </a:lnTo>
                          <a:lnTo>
                            <a:pt x="3658" y="1259"/>
                          </a:lnTo>
                          <a:cubicBezTo>
                            <a:pt x="3605" y="1259"/>
                            <a:pt x="3551" y="1294"/>
                            <a:pt x="3524" y="1339"/>
                          </a:cubicBezTo>
                          <a:lnTo>
                            <a:pt x="3524" y="1330"/>
                          </a:lnTo>
                          <a:lnTo>
                            <a:pt x="3212" y="1330"/>
                          </a:lnTo>
                          <a:lnTo>
                            <a:pt x="2953" y="1071"/>
                          </a:lnTo>
                          <a:lnTo>
                            <a:pt x="2454" y="1071"/>
                          </a:lnTo>
                          <a:cubicBezTo>
                            <a:pt x="2498" y="946"/>
                            <a:pt x="2543" y="839"/>
                            <a:pt x="2605" y="768"/>
                          </a:cubicBezTo>
                          <a:cubicBezTo>
                            <a:pt x="2757" y="572"/>
                            <a:pt x="3087" y="393"/>
                            <a:pt x="3435" y="251"/>
                          </a:cubicBezTo>
                          <a:close/>
                          <a:moveTo>
                            <a:pt x="4256" y="37"/>
                          </a:moveTo>
                          <a:cubicBezTo>
                            <a:pt x="4372" y="37"/>
                            <a:pt x="4595" y="117"/>
                            <a:pt x="4693" y="188"/>
                          </a:cubicBezTo>
                          <a:cubicBezTo>
                            <a:pt x="4782" y="260"/>
                            <a:pt x="4952" y="572"/>
                            <a:pt x="4970" y="607"/>
                          </a:cubicBezTo>
                          <a:lnTo>
                            <a:pt x="4970" y="1241"/>
                          </a:lnTo>
                          <a:lnTo>
                            <a:pt x="4746" y="1241"/>
                          </a:lnTo>
                          <a:lnTo>
                            <a:pt x="4657" y="1330"/>
                          </a:lnTo>
                          <a:lnTo>
                            <a:pt x="4283" y="1330"/>
                          </a:lnTo>
                          <a:lnTo>
                            <a:pt x="4283" y="1339"/>
                          </a:lnTo>
                          <a:cubicBezTo>
                            <a:pt x="4256" y="1303"/>
                            <a:pt x="4211" y="1268"/>
                            <a:pt x="4167" y="1268"/>
                          </a:cubicBezTo>
                          <a:lnTo>
                            <a:pt x="4176" y="1268"/>
                          </a:lnTo>
                          <a:lnTo>
                            <a:pt x="4176" y="946"/>
                          </a:lnTo>
                          <a:lnTo>
                            <a:pt x="4381" y="723"/>
                          </a:lnTo>
                          <a:lnTo>
                            <a:pt x="4381" y="63"/>
                          </a:lnTo>
                          <a:lnTo>
                            <a:pt x="4363" y="63"/>
                          </a:lnTo>
                          <a:lnTo>
                            <a:pt x="4363" y="715"/>
                          </a:lnTo>
                          <a:lnTo>
                            <a:pt x="4167" y="938"/>
                          </a:lnTo>
                          <a:lnTo>
                            <a:pt x="4158" y="946"/>
                          </a:lnTo>
                          <a:lnTo>
                            <a:pt x="4158" y="1268"/>
                          </a:lnTo>
                          <a:cubicBezTo>
                            <a:pt x="4158" y="1268"/>
                            <a:pt x="4149" y="1259"/>
                            <a:pt x="4149" y="1259"/>
                          </a:cubicBezTo>
                          <a:lnTo>
                            <a:pt x="3988" y="1259"/>
                          </a:lnTo>
                          <a:lnTo>
                            <a:pt x="3988" y="81"/>
                          </a:lnTo>
                          <a:cubicBezTo>
                            <a:pt x="4077" y="63"/>
                            <a:pt x="4158" y="45"/>
                            <a:pt x="4229" y="37"/>
                          </a:cubicBezTo>
                          <a:close/>
                          <a:moveTo>
                            <a:pt x="2944" y="1089"/>
                          </a:moveTo>
                          <a:lnTo>
                            <a:pt x="3203" y="1348"/>
                          </a:lnTo>
                          <a:lnTo>
                            <a:pt x="3524" y="1348"/>
                          </a:lnTo>
                          <a:cubicBezTo>
                            <a:pt x="3515" y="1366"/>
                            <a:pt x="3506" y="1393"/>
                            <a:pt x="3506" y="1419"/>
                          </a:cubicBezTo>
                          <a:lnTo>
                            <a:pt x="3506" y="1491"/>
                          </a:lnTo>
                          <a:lnTo>
                            <a:pt x="3203" y="1491"/>
                          </a:lnTo>
                          <a:lnTo>
                            <a:pt x="2944" y="1250"/>
                          </a:lnTo>
                          <a:lnTo>
                            <a:pt x="2391" y="1250"/>
                          </a:lnTo>
                          <a:cubicBezTo>
                            <a:pt x="2409" y="1196"/>
                            <a:pt x="2427" y="1143"/>
                            <a:pt x="2445" y="1089"/>
                          </a:cubicBezTo>
                          <a:close/>
                          <a:moveTo>
                            <a:pt x="4970" y="1259"/>
                          </a:moveTo>
                          <a:lnTo>
                            <a:pt x="4970" y="1526"/>
                          </a:lnTo>
                          <a:lnTo>
                            <a:pt x="4300" y="1526"/>
                          </a:lnTo>
                          <a:lnTo>
                            <a:pt x="4300" y="1419"/>
                          </a:lnTo>
                          <a:cubicBezTo>
                            <a:pt x="4300" y="1393"/>
                            <a:pt x="4292" y="1366"/>
                            <a:pt x="4283" y="1348"/>
                          </a:cubicBezTo>
                          <a:lnTo>
                            <a:pt x="4657" y="1348"/>
                          </a:lnTo>
                          <a:lnTo>
                            <a:pt x="4755" y="1259"/>
                          </a:lnTo>
                          <a:close/>
                          <a:moveTo>
                            <a:pt x="2944" y="1268"/>
                          </a:moveTo>
                          <a:lnTo>
                            <a:pt x="3194" y="1508"/>
                          </a:lnTo>
                          <a:lnTo>
                            <a:pt x="3506" y="1508"/>
                          </a:lnTo>
                          <a:lnTo>
                            <a:pt x="3506" y="1651"/>
                          </a:lnTo>
                          <a:lnTo>
                            <a:pt x="2266" y="1651"/>
                          </a:lnTo>
                          <a:cubicBezTo>
                            <a:pt x="2302" y="1571"/>
                            <a:pt x="2329" y="1473"/>
                            <a:pt x="2356" y="1384"/>
                          </a:cubicBezTo>
                          <a:cubicBezTo>
                            <a:pt x="2365" y="1348"/>
                            <a:pt x="2373" y="1303"/>
                            <a:pt x="2391" y="1268"/>
                          </a:cubicBezTo>
                          <a:close/>
                          <a:moveTo>
                            <a:pt x="4970" y="1544"/>
                          </a:moveTo>
                          <a:lnTo>
                            <a:pt x="4970" y="1687"/>
                          </a:lnTo>
                          <a:lnTo>
                            <a:pt x="4300" y="1687"/>
                          </a:lnTo>
                          <a:lnTo>
                            <a:pt x="4300" y="1544"/>
                          </a:lnTo>
                          <a:close/>
                          <a:moveTo>
                            <a:pt x="3506" y="1669"/>
                          </a:moveTo>
                          <a:lnTo>
                            <a:pt x="3506" y="1803"/>
                          </a:lnTo>
                          <a:lnTo>
                            <a:pt x="2213" y="1803"/>
                          </a:lnTo>
                          <a:cubicBezTo>
                            <a:pt x="2231" y="1758"/>
                            <a:pt x="2249" y="1714"/>
                            <a:pt x="2266" y="1669"/>
                          </a:cubicBezTo>
                          <a:close/>
                          <a:moveTo>
                            <a:pt x="4970" y="1705"/>
                          </a:moveTo>
                          <a:lnTo>
                            <a:pt x="4970" y="1928"/>
                          </a:lnTo>
                          <a:lnTo>
                            <a:pt x="4729" y="1928"/>
                          </a:lnTo>
                          <a:lnTo>
                            <a:pt x="4622" y="1839"/>
                          </a:lnTo>
                          <a:lnTo>
                            <a:pt x="4300" y="1839"/>
                          </a:lnTo>
                          <a:lnTo>
                            <a:pt x="4300" y="1705"/>
                          </a:lnTo>
                          <a:close/>
                          <a:moveTo>
                            <a:pt x="777" y="3070"/>
                          </a:moveTo>
                          <a:lnTo>
                            <a:pt x="1365" y="3614"/>
                          </a:lnTo>
                          <a:lnTo>
                            <a:pt x="1365" y="4470"/>
                          </a:lnTo>
                          <a:lnTo>
                            <a:pt x="1169" y="4470"/>
                          </a:lnTo>
                          <a:cubicBezTo>
                            <a:pt x="1053" y="4470"/>
                            <a:pt x="955" y="4568"/>
                            <a:pt x="955" y="4693"/>
                          </a:cubicBezTo>
                          <a:lnTo>
                            <a:pt x="955" y="4881"/>
                          </a:lnTo>
                          <a:lnTo>
                            <a:pt x="72" y="4881"/>
                          </a:lnTo>
                          <a:cubicBezTo>
                            <a:pt x="72" y="4827"/>
                            <a:pt x="81" y="4782"/>
                            <a:pt x="81" y="4738"/>
                          </a:cubicBezTo>
                          <a:cubicBezTo>
                            <a:pt x="90" y="4675"/>
                            <a:pt x="108" y="4613"/>
                            <a:pt x="125" y="4551"/>
                          </a:cubicBezTo>
                          <a:lnTo>
                            <a:pt x="339" y="4551"/>
                          </a:lnTo>
                          <a:lnTo>
                            <a:pt x="411" y="4675"/>
                          </a:lnTo>
                          <a:lnTo>
                            <a:pt x="955" y="4675"/>
                          </a:lnTo>
                          <a:lnTo>
                            <a:pt x="955" y="4658"/>
                          </a:lnTo>
                          <a:lnTo>
                            <a:pt x="429" y="4658"/>
                          </a:lnTo>
                          <a:lnTo>
                            <a:pt x="348" y="4533"/>
                          </a:lnTo>
                          <a:lnTo>
                            <a:pt x="134" y="4533"/>
                          </a:lnTo>
                          <a:cubicBezTo>
                            <a:pt x="206" y="4256"/>
                            <a:pt x="331" y="3917"/>
                            <a:pt x="482" y="3605"/>
                          </a:cubicBezTo>
                          <a:lnTo>
                            <a:pt x="812" y="3908"/>
                          </a:lnTo>
                          <a:lnTo>
                            <a:pt x="812" y="4113"/>
                          </a:lnTo>
                          <a:cubicBezTo>
                            <a:pt x="786" y="4122"/>
                            <a:pt x="768" y="4140"/>
                            <a:pt x="768" y="4167"/>
                          </a:cubicBezTo>
                          <a:cubicBezTo>
                            <a:pt x="768" y="4194"/>
                            <a:pt x="794" y="4220"/>
                            <a:pt x="821" y="4220"/>
                          </a:cubicBezTo>
                          <a:cubicBezTo>
                            <a:pt x="857" y="4220"/>
                            <a:pt x="875" y="4194"/>
                            <a:pt x="875" y="4167"/>
                          </a:cubicBezTo>
                          <a:cubicBezTo>
                            <a:pt x="875" y="4140"/>
                            <a:pt x="857" y="4122"/>
                            <a:pt x="830" y="4113"/>
                          </a:cubicBezTo>
                          <a:lnTo>
                            <a:pt x="830" y="3899"/>
                          </a:lnTo>
                          <a:lnTo>
                            <a:pt x="491" y="3596"/>
                          </a:lnTo>
                          <a:cubicBezTo>
                            <a:pt x="518" y="3534"/>
                            <a:pt x="545" y="3471"/>
                            <a:pt x="580" y="3418"/>
                          </a:cubicBezTo>
                          <a:lnTo>
                            <a:pt x="1142" y="3935"/>
                          </a:lnTo>
                          <a:lnTo>
                            <a:pt x="1142" y="4470"/>
                          </a:lnTo>
                          <a:lnTo>
                            <a:pt x="1169" y="4470"/>
                          </a:lnTo>
                          <a:lnTo>
                            <a:pt x="1169" y="3926"/>
                          </a:lnTo>
                          <a:lnTo>
                            <a:pt x="589" y="3400"/>
                          </a:lnTo>
                          <a:cubicBezTo>
                            <a:pt x="652" y="3275"/>
                            <a:pt x="714" y="3168"/>
                            <a:pt x="777" y="3070"/>
                          </a:cubicBezTo>
                          <a:close/>
                          <a:moveTo>
                            <a:pt x="4184" y="2053"/>
                          </a:moveTo>
                          <a:lnTo>
                            <a:pt x="4184" y="2802"/>
                          </a:lnTo>
                          <a:lnTo>
                            <a:pt x="3328" y="3650"/>
                          </a:lnTo>
                          <a:lnTo>
                            <a:pt x="3328" y="4542"/>
                          </a:lnTo>
                          <a:lnTo>
                            <a:pt x="3685" y="4890"/>
                          </a:lnTo>
                          <a:lnTo>
                            <a:pt x="3694" y="4898"/>
                          </a:lnTo>
                          <a:lnTo>
                            <a:pt x="4140" y="4898"/>
                          </a:lnTo>
                          <a:lnTo>
                            <a:pt x="4140" y="4881"/>
                          </a:lnTo>
                          <a:lnTo>
                            <a:pt x="3703" y="4881"/>
                          </a:lnTo>
                          <a:lnTo>
                            <a:pt x="3346" y="4533"/>
                          </a:lnTo>
                          <a:lnTo>
                            <a:pt x="3346" y="3658"/>
                          </a:lnTo>
                          <a:lnTo>
                            <a:pt x="4202" y="2811"/>
                          </a:lnTo>
                          <a:lnTo>
                            <a:pt x="4202" y="2053"/>
                          </a:lnTo>
                          <a:close/>
                          <a:moveTo>
                            <a:pt x="955" y="4898"/>
                          </a:moveTo>
                          <a:lnTo>
                            <a:pt x="955" y="5130"/>
                          </a:lnTo>
                          <a:lnTo>
                            <a:pt x="54" y="5130"/>
                          </a:lnTo>
                          <a:cubicBezTo>
                            <a:pt x="54" y="5050"/>
                            <a:pt x="63" y="4970"/>
                            <a:pt x="63" y="4898"/>
                          </a:cubicBezTo>
                          <a:close/>
                          <a:moveTo>
                            <a:pt x="955" y="5148"/>
                          </a:moveTo>
                          <a:lnTo>
                            <a:pt x="955" y="5362"/>
                          </a:lnTo>
                          <a:lnTo>
                            <a:pt x="393" y="5362"/>
                          </a:lnTo>
                          <a:lnTo>
                            <a:pt x="286" y="5478"/>
                          </a:lnTo>
                          <a:lnTo>
                            <a:pt x="54" y="5478"/>
                          </a:lnTo>
                          <a:cubicBezTo>
                            <a:pt x="54" y="5371"/>
                            <a:pt x="54" y="5255"/>
                            <a:pt x="54" y="5148"/>
                          </a:cubicBezTo>
                          <a:close/>
                          <a:moveTo>
                            <a:pt x="955" y="5371"/>
                          </a:moveTo>
                          <a:cubicBezTo>
                            <a:pt x="964" y="5487"/>
                            <a:pt x="1053" y="5576"/>
                            <a:pt x="1169" y="5576"/>
                          </a:cubicBezTo>
                          <a:lnTo>
                            <a:pt x="1365" y="5576"/>
                          </a:lnTo>
                          <a:lnTo>
                            <a:pt x="1365" y="5960"/>
                          </a:lnTo>
                          <a:lnTo>
                            <a:pt x="919" y="6397"/>
                          </a:lnTo>
                          <a:lnTo>
                            <a:pt x="224" y="6397"/>
                          </a:lnTo>
                          <a:lnTo>
                            <a:pt x="224" y="6406"/>
                          </a:lnTo>
                          <a:cubicBezTo>
                            <a:pt x="197" y="6335"/>
                            <a:pt x="179" y="6272"/>
                            <a:pt x="152" y="6210"/>
                          </a:cubicBezTo>
                          <a:lnTo>
                            <a:pt x="893" y="6210"/>
                          </a:lnTo>
                          <a:lnTo>
                            <a:pt x="1142" y="5933"/>
                          </a:lnTo>
                          <a:lnTo>
                            <a:pt x="1142" y="5576"/>
                          </a:lnTo>
                          <a:lnTo>
                            <a:pt x="1125" y="5576"/>
                          </a:lnTo>
                          <a:lnTo>
                            <a:pt x="1125" y="5924"/>
                          </a:lnTo>
                          <a:lnTo>
                            <a:pt x="884" y="6192"/>
                          </a:lnTo>
                          <a:lnTo>
                            <a:pt x="152" y="6192"/>
                          </a:lnTo>
                          <a:cubicBezTo>
                            <a:pt x="143" y="6156"/>
                            <a:pt x="125" y="6121"/>
                            <a:pt x="116" y="6085"/>
                          </a:cubicBezTo>
                          <a:lnTo>
                            <a:pt x="687" y="6085"/>
                          </a:lnTo>
                          <a:lnTo>
                            <a:pt x="794" y="5978"/>
                          </a:lnTo>
                          <a:cubicBezTo>
                            <a:pt x="803" y="5982"/>
                            <a:pt x="812" y="5985"/>
                            <a:pt x="821" y="5985"/>
                          </a:cubicBezTo>
                          <a:cubicBezTo>
                            <a:pt x="830" y="5985"/>
                            <a:pt x="839" y="5982"/>
                            <a:pt x="848" y="5978"/>
                          </a:cubicBezTo>
                          <a:cubicBezTo>
                            <a:pt x="875" y="5969"/>
                            <a:pt x="884" y="5933"/>
                            <a:pt x="875" y="5907"/>
                          </a:cubicBezTo>
                          <a:cubicBezTo>
                            <a:pt x="863" y="5889"/>
                            <a:pt x="848" y="5879"/>
                            <a:pt x="831" y="5879"/>
                          </a:cubicBezTo>
                          <a:cubicBezTo>
                            <a:pt x="822" y="5879"/>
                            <a:pt x="813" y="5882"/>
                            <a:pt x="803" y="5889"/>
                          </a:cubicBezTo>
                          <a:cubicBezTo>
                            <a:pt x="777" y="5898"/>
                            <a:pt x="768" y="5933"/>
                            <a:pt x="777" y="5960"/>
                          </a:cubicBezTo>
                          <a:cubicBezTo>
                            <a:pt x="777" y="5960"/>
                            <a:pt x="777" y="5960"/>
                            <a:pt x="786" y="5969"/>
                          </a:cubicBezTo>
                          <a:lnTo>
                            <a:pt x="678" y="6067"/>
                          </a:lnTo>
                          <a:lnTo>
                            <a:pt x="116" y="6067"/>
                          </a:lnTo>
                          <a:cubicBezTo>
                            <a:pt x="108" y="6049"/>
                            <a:pt x="108" y="6022"/>
                            <a:pt x="99" y="6005"/>
                          </a:cubicBezTo>
                          <a:cubicBezTo>
                            <a:pt x="99" y="5978"/>
                            <a:pt x="90" y="5960"/>
                            <a:pt x="90" y="5942"/>
                          </a:cubicBezTo>
                          <a:lnTo>
                            <a:pt x="473" y="5942"/>
                          </a:lnTo>
                          <a:lnTo>
                            <a:pt x="554" y="5871"/>
                          </a:lnTo>
                          <a:cubicBezTo>
                            <a:pt x="566" y="5877"/>
                            <a:pt x="583" y="5883"/>
                            <a:pt x="599" y="5883"/>
                          </a:cubicBezTo>
                          <a:cubicBezTo>
                            <a:pt x="605" y="5883"/>
                            <a:pt x="611" y="5882"/>
                            <a:pt x="616" y="5880"/>
                          </a:cubicBezTo>
                          <a:cubicBezTo>
                            <a:pt x="643" y="5862"/>
                            <a:pt x="652" y="5835"/>
                            <a:pt x="643" y="5808"/>
                          </a:cubicBezTo>
                          <a:cubicBezTo>
                            <a:pt x="630" y="5789"/>
                            <a:pt x="612" y="5774"/>
                            <a:pt x="594" y="5774"/>
                          </a:cubicBezTo>
                          <a:cubicBezTo>
                            <a:pt x="586" y="5774"/>
                            <a:pt x="579" y="5777"/>
                            <a:pt x="571" y="5782"/>
                          </a:cubicBezTo>
                          <a:cubicBezTo>
                            <a:pt x="545" y="5791"/>
                            <a:pt x="527" y="5826"/>
                            <a:pt x="545" y="5853"/>
                          </a:cubicBezTo>
                          <a:lnTo>
                            <a:pt x="464" y="5924"/>
                          </a:lnTo>
                          <a:lnTo>
                            <a:pt x="90" y="5924"/>
                          </a:lnTo>
                          <a:cubicBezTo>
                            <a:pt x="81" y="5898"/>
                            <a:pt x="81" y="5862"/>
                            <a:pt x="72" y="5835"/>
                          </a:cubicBezTo>
                          <a:lnTo>
                            <a:pt x="366" y="5835"/>
                          </a:lnTo>
                          <a:lnTo>
                            <a:pt x="447" y="5746"/>
                          </a:lnTo>
                          <a:cubicBezTo>
                            <a:pt x="455" y="5750"/>
                            <a:pt x="464" y="5753"/>
                            <a:pt x="474" y="5753"/>
                          </a:cubicBezTo>
                          <a:cubicBezTo>
                            <a:pt x="484" y="5753"/>
                            <a:pt x="496" y="5750"/>
                            <a:pt x="509" y="5746"/>
                          </a:cubicBezTo>
                          <a:cubicBezTo>
                            <a:pt x="527" y="5737"/>
                            <a:pt x="545" y="5701"/>
                            <a:pt x="527" y="5675"/>
                          </a:cubicBezTo>
                          <a:cubicBezTo>
                            <a:pt x="520" y="5655"/>
                            <a:pt x="498" y="5644"/>
                            <a:pt x="477" y="5644"/>
                          </a:cubicBezTo>
                          <a:cubicBezTo>
                            <a:pt x="469" y="5644"/>
                            <a:pt x="462" y="5646"/>
                            <a:pt x="455" y="5648"/>
                          </a:cubicBezTo>
                          <a:cubicBezTo>
                            <a:pt x="429" y="5666"/>
                            <a:pt x="420" y="5692"/>
                            <a:pt x="429" y="5719"/>
                          </a:cubicBezTo>
                          <a:cubicBezTo>
                            <a:pt x="438" y="5728"/>
                            <a:pt x="438" y="5728"/>
                            <a:pt x="438" y="5728"/>
                          </a:cubicBezTo>
                          <a:lnTo>
                            <a:pt x="357" y="5817"/>
                          </a:lnTo>
                          <a:lnTo>
                            <a:pt x="72" y="5817"/>
                          </a:lnTo>
                          <a:cubicBezTo>
                            <a:pt x="72" y="5773"/>
                            <a:pt x="63" y="5737"/>
                            <a:pt x="63" y="5692"/>
                          </a:cubicBezTo>
                          <a:lnTo>
                            <a:pt x="241" y="5692"/>
                          </a:lnTo>
                          <a:lnTo>
                            <a:pt x="322" y="5621"/>
                          </a:lnTo>
                          <a:cubicBezTo>
                            <a:pt x="332" y="5632"/>
                            <a:pt x="343" y="5636"/>
                            <a:pt x="353" y="5636"/>
                          </a:cubicBezTo>
                          <a:cubicBezTo>
                            <a:pt x="360" y="5636"/>
                            <a:pt x="368" y="5634"/>
                            <a:pt x="375" y="5630"/>
                          </a:cubicBezTo>
                          <a:cubicBezTo>
                            <a:pt x="402" y="5621"/>
                            <a:pt x="420" y="5585"/>
                            <a:pt x="402" y="5559"/>
                          </a:cubicBezTo>
                          <a:cubicBezTo>
                            <a:pt x="395" y="5539"/>
                            <a:pt x="374" y="5528"/>
                            <a:pt x="352" y="5528"/>
                          </a:cubicBezTo>
                          <a:cubicBezTo>
                            <a:pt x="345" y="5528"/>
                            <a:pt x="337" y="5530"/>
                            <a:pt x="331" y="5532"/>
                          </a:cubicBezTo>
                          <a:cubicBezTo>
                            <a:pt x="304" y="5550"/>
                            <a:pt x="295" y="5585"/>
                            <a:pt x="304" y="5603"/>
                          </a:cubicBezTo>
                          <a:cubicBezTo>
                            <a:pt x="304" y="5612"/>
                            <a:pt x="313" y="5612"/>
                            <a:pt x="313" y="5612"/>
                          </a:cubicBezTo>
                          <a:lnTo>
                            <a:pt x="241" y="5675"/>
                          </a:lnTo>
                          <a:lnTo>
                            <a:pt x="63" y="5675"/>
                          </a:lnTo>
                          <a:cubicBezTo>
                            <a:pt x="63" y="5621"/>
                            <a:pt x="54" y="5559"/>
                            <a:pt x="54" y="5496"/>
                          </a:cubicBezTo>
                          <a:lnTo>
                            <a:pt x="295" y="5496"/>
                          </a:lnTo>
                          <a:lnTo>
                            <a:pt x="402" y="5380"/>
                          </a:lnTo>
                          <a:lnTo>
                            <a:pt x="955" y="5380"/>
                          </a:lnTo>
                          <a:lnTo>
                            <a:pt x="955" y="5371"/>
                          </a:lnTo>
                          <a:close/>
                          <a:moveTo>
                            <a:pt x="1606" y="5576"/>
                          </a:moveTo>
                          <a:lnTo>
                            <a:pt x="1606" y="5924"/>
                          </a:lnTo>
                          <a:lnTo>
                            <a:pt x="946" y="6620"/>
                          </a:lnTo>
                          <a:lnTo>
                            <a:pt x="304" y="6620"/>
                          </a:lnTo>
                          <a:cubicBezTo>
                            <a:pt x="277" y="6558"/>
                            <a:pt x="250" y="6486"/>
                            <a:pt x="232" y="6415"/>
                          </a:cubicBezTo>
                          <a:lnTo>
                            <a:pt x="928" y="6415"/>
                          </a:lnTo>
                          <a:lnTo>
                            <a:pt x="1383" y="5969"/>
                          </a:lnTo>
                          <a:lnTo>
                            <a:pt x="1383" y="5576"/>
                          </a:lnTo>
                          <a:close/>
                          <a:moveTo>
                            <a:pt x="1829" y="5576"/>
                          </a:moveTo>
                          <a:lnTo>
                            <a:pt x="1838" y="5951"/>
                          </a:lnTo>
                          <a:lnTo>
                            <a:pt x="946" y="6861"/>
                          </a:lnTo>
                          <a:lnTo>
                            <a:pt x="393" y="6861"/>
                          </a:lnTo>
                          <a:cubicBezTo>
                            <a:pt x="366" y="6790"/>
                            <a:pt x="339" y="6709"/>
                            <a:pt x="313" y="6638"/>
                          </a:cubicBezTo>
                          <a:lnTo>
                            <a:pt x="955" y="6638"/>
                          </a:lnTo>
                          <a:lnTo>
                            <a:pt x="1624" y="5933"/>
                          </a:lnTo>
                          <a:lnTo>
                            <a:pt x="1624" y="5576"/>
                          </a:lnTo>
                          <a:close/>
                          <a:moveTo>
                            <a:pt x="759" y="8262"/>
                          </a:moveTo>
                          <a:lnTo>
                            <a:pt x="946" y="8395"/>
                          </a:lnTo>
                          <a:lnTo>
                            <a:pt x="1348" y="8395"/>
                          </a:lnTo>
                          <a:cubicBezTo>
                            <a:pt x="1348" y="8404"/>
                            <a:pt x="1348" y="8404"/>
                            <a:pt x="1348" y="8413"/>
                          </a:cubicBezTo>
                          <a:lnTo>
                            <a:pt x="1348" y="8503"/>
                          </a:lnTo>
                          <a:lnTo>
                            <a:pt x="955" y="8503"/>
                          </a:lnTo>
                          <a:lnTo>
                            <a:pt x="768" y="8378"/>
                          </a:lnTo>
                          <a:lnTo>
                            <a:pt x="455" y="8378"/>
                          </a:lnTo>
                          <a:cubicBezTo>
                            <a:pt x="464" y="8342"/>
                            <a:pt x="464" y="8297"/>
                            <a:pt x="473" y="8262"/>
                          </a:cubicBezTo>
                          <a:close/>
                          <a:moveTo>
                            <a:pt x="759" y="8395"/>
                          </a:moveTo>
                          <a:lnTo>
                            <a:pt x="946" y="8520"/>
                          </a:lnTo>
                          <a:lnTo>
                            <a:pt x="1348" y="8520"/>
                          </a:lnTo>
                          <a:lnTo>
                            <a:pt x="1348" y="8592"/>
                          </a:lnTo>
                          <a:lnTo>
                            <a:pt x="919" y="8592"/>
                          </a:lnTo>
                          <a:lnTo>
                            <a:pt x="794" y="8717"/>
                          </a:lnTo>
                          <a:lnTo>
                            <a:pt x="447" y="8717"/>
                          </a:lnTo>
                          <a:cubicBezTo>
                            <a:pt x="447" y="8619"/>
                            <a:pt x="447" y="8511"/>
                            <a:pt x="455" y="8395"/>
                          </a:cubicBezTo>
                          <a:close/>
                          <a:moveTo>
                            <a:pt x="1348" y="8610"/>
                          </a:moveTo>
                          <a:lnTo>
                            <a:pt x="1348" y="8690"/>
                          </a:lnTo>
                          <a:lnTo>
                            <a:pt x="946" y="8690"/>
                          </a:lnTo>
                          <a:lnTo>
                            <a:pt x="794" y="8824"/>
                          </a:lnTo>
                          <a:lnTo>
                            <a:pt x="455" y="8824"/>
                          </a:lnTo>
                          <a:cubicBezTo>
                            <a:pt x="455" y="8797"/>
                            <a:pt x="455" y="8761"/>
                            <a:pt x="447" y="8734"/>
                          </a:cubicBezTo>
                          <a:lnTo>
                            <a:pt x="803" y="8734"/>
                          </a:lnTo>
                          <a:lnTo>
                            <a:pt x="928" y="8610"/>
                          </a:lnTo>
                          <a:close/>
                          <a:moveTo>
                            <a:pt x="4970" y="8181"/>
                          </a:moveTo>
                          <a:lnTo>
                            <a:pt x="4970" y="8315"/>
                          </a:lnTo>
                          <a:lnTo>
                            <a:pt x="4675" y="8315"/>
                          </a:lnTo>
                          <a:lnTo>
                            <a:pt x="4309" y="8699"/>
                          </a:lnTo>
                          <a:lnTo>
                            <a:pt x="4309" y="9002"/>
                          </a:lnTo>
                          <a:lnTo>
                            <a:pt x="4149" y="9002"/>
                          </a:lnTo>
                          <a:lnTo>
                            <a:pt x="4149" y="8699"/>
                          </a:lnTo>
                          <a:lnTo>
                            <a:pt x="4684" y="8181"/>
                          </a:lnTo>
                          <a:close/>
                          <a:moveTo>
                            <a:pt x="4970" y="8333"/>
                          </a:moveTo>
                          <a:lnTo>
                            <a:pt x="4970" y="8529"/>
                          </a:lnTo>
                          <a:lnTo>
                            <a:pt x="4684" y="8529"/>
                          </a:lnTo>
                          <a:lnTo>
                            <a:pt x="4425" y="8761"/>
                          </a:lnTo>
                          <a:lnTo>
                            <a:pt x="4425" y="9002"/>
                          </a:lnTo>
                          <a:lnTo>
                            <a:pt x="4327" y="9002"/>
                          </a:lnTo>
                          <a:lnTo>
                            <a:pt x="4327" y="8699"/>
                          </a:lnTo>
                          <a:lnTo>
                            <a:pt x="4684" y="8333"/>
                          </a:lnTo>
                          <a:close/>
                          <a:moveTo>
                            <a:pt x="3506" y="1821"/>
                          </a:moveTo>
                          <a:lnTo>
                            <a:pt x="3506" y="1901"/>
                          </a:lnTo>
                          <a:cubicBezTo>
                            <a:pt x="3506" y="1972"/>
                            <a:pt x="3551" y="2035"/>
                            <a:pt x="3622" y="2053"/>
                          </a:cubicBezTo>
                          <a:cubicBezTo>
                            <a:pt x="3631" y="2053"/>
                            <a:pt x="3649" y="2062"/>
                            <a:pt x="3658" y="2062"/>
                          </a:cubicBezTo>
                          <a:lnTo>
                            <a:pt x="3756" y="2062"/>
                          </a:lnTo>
                          <a:lnTo>
                            <a:pt x="3756" y="2802"/>
                          </a:lnTo>
                          <a:lnTo>
                            <a:pt x="2721" y="3846"/>
                          </a:lnTo>
                          <a:lnTo>
                            <a:pt x="1990" y="3846"/>
                          </a:lnTo>
                          <a:lnTo>
                            <a:pt x="1856" y="3971"/>
                          </a:lnTo>
                          <a:lnTo>
                            <a:pt x="1856" y="4470"/>
                          </a:lnTo>
                          <a:lnTo>
                            <a:pt x="1874" y="4470"/>
                          </a:lnTo>
                          <a:lnTo>
                            <a:pt x="1874" y="3980"/>
                          </a:lnTo>
                          <a:lnTo>
                            <a:pt x="1999" y="3864"/>
                          </a:lnTo>
                          <a:lnTo>
                            <a:pt x="2730" y="3864"/>
                          </a:lnTo>
                          <a:lnTo>
                            <a:pt x="3774" y="2811"/>
                          </a:lnTo>
                          <a:lnTo>
                            <a:pt x="3774" y="2062"/>
                          </a:lnTo>
                          <a:lnTo>
                            <a:pt x="3890" y="2062"/>
                          </a:lnTo>
                          <a:lnTo>
                            <a:pt x="3890" y="2802"/>
                          </a:lnTo>
                          <a:lnTo>
                            <a:pt x="3043" y="3641"/>
                          </a:lnTo>
                          <a:lnTo>
                            <a:pt x="3043" y="3650"/>
                          </a:lnTo>
                          <a:lnTo>
                            <a:pt x="3043" y="4925"/>
                          </a:lnTo>
                          <a:lnTo>
                            <a:pt x="3399" y="5300"/>
                          </a:lnTo>
                          <a:lnTo>
                            <a:pt x="4140" y="5300"/>
                          </a:lnTo>
                          <a:lnTo>
                            <a:pt x="4140" y="5282"/>
                          </a:lnTo>
                          <a:lnTo>
                            <a:pt x="3417" y="5282"/>
                          </a:lnTo>
                          <a:lnTo>
                            <a:pt x="3060" y="4916"/>
                          </a:lnTo>
                          <a:lnTo>
                            <a:pt x="3060" y="3658"/>
                          </a:lnTo>
                          <a:lnTo>
                            <a:pt x="3908" y="2820"/>
                          </a:lnTo>
                          <a:lnTo>
                            <a:pt x="3908" y="2811"/>
                          </a:lnTo>
                          <a:lnTo>
                            <a:pt x="3908" y="2062"/>
                          </a:lnTo>
                          <a:lnTo>
                            <a:pt x="4024" y="2062"/>
                          </a:lnTo>
                          <a:lnTo>
                            <a:pt x="4024" y="2793"/>
                          </a:lnTo>
                          <a:lnTo>
                            <a:pt x="3176" y="3650"/>
                          </a:lnTo>
                          <a:lnTo>
                            <a:pt x="3176" y="4756"/>
                          </a:lnTo>
                          <a:lnTo>
                            <a:pt x="3542" y="5095"/>
                          </a:lnTo>
                          <a:lnTo>
                            <a:pt x="4140" y="5095"/>
                          </a:lnTo>
                          <a:lnTo>
                            <a:pt x="4140" y="5077"/>
                          </a:lnTo>
                          <a:lnTo>
                            <a:pt x="3551" y="5077"/>
                          </a:lnTo>
                          <a:lnTo>
                            <a:pt x="3194" y="4747"/>
                          </a:lnTo>
                          <a:lnTo>
                            <a:pt x="3194" y="3658"/>
                          </a:lnTo>
                          <a:lnTo>
                            <a:pt x="4042" y="2802"/>
                          </a:lnTo>
                          <a:lnTo>
                            <a:pt x="4042" y="2062"/>
                          </a:lnTo>
                          <a:lnTo>
                            <a:pt x="4149" y="2062"/>
                          </a:lnTo>
                          <a:cubicBezTo>
                            <a:pt x="4158" y="2062"/>
                            <a:pt x="4176" y="2053"/>
                            <a:pt x="4184" y="2053"/>
                          </a:cubicBezTo>
                          <a:cubicBezTo>
                            <a:pt x="4256" y="2035"/>
                            <a:pt x="4300" y="1972"/>
                            <a:pt x="4300" y="1901"/>
                          </a:cubicBezTo>
                          <a:lnTo>
                            <a:pt x="4300" y="1856"/>
                          </a:lnTo>
                          <a:lnTo>
                            <a:pt x="4613" y="1856"/>
                          </a:lnTo>
                          <a:lnTo>
                            <a:pt x="4720" y="1946"/>
                          </a:lnTo>
                          <a:lnTo>
                            <a:pt x="4970" y="1946"/>
                          </a:lnTo>
                          <a:lnTo>
                            <a:pt x="4970" y="3168"/>
                          </a:lnTo>
                          <a:lnTo>
                            <a:pt x="4488" y="3168"/>
                          </a:lnTo>
                          <a:lnTo>
                            <a:pt x="4051" y="3578"/>
                          </a:lnTo>
                          <a:cubicBezTo>
                            <a:pt x="4042" y="3569"/>
                            <a:pt x="4033" y="3560"/>
                            <a:pt x="4015" y="3560"/>
                          </a:cubicBezTo>
                          <a:cubicBezTo>
                            <a:pt x="3988" y="3560"/>
                            <a:pt x="3961" y="3587"/>
                            <a:pt x="3961" y="3614"/>
                          </a:cubicBezTo>
                          <a:cubicBezTo>
                            <a:pt x="3961" y="3650"/>
                            <a:pt x="3988" y="3667"/>
                            <a:pt x="4015" y="3667"/>
                          </a:cubicBezTo>
                          <a:cubicBezTo>
                            <a:pt x="4051" y="3667"/>
                            <a:pt x="4068" y="3650"/>
                            <a:pt x="4068" y="3614"/>
                          </a:cubicBezTo>
                          <a:cubicBezTo>
                            <a:pt x="4068" y="3605"/>
                            <a:pt x="4068" y="3596"/>
                            <a:pt x="4060" y="3587"/>
                          </a:cubicBezTo>
                          <a:lnTo>
                            <a:pt x="4488" y="3186"/>
                          </a:lnTo>
                          <a:lnTo>
                            <a:pt x="4970" y="3186"/>
                          </a:lnTo>
                          <a:lnTo>
                            <a:pt x="4970" y="3337"/>
                          </a:lnTo>
                          <a:lnTo>
                            <a:pt x="4550" y="3337"/>
                          </a:lnTo>
                          <a:lnTo>
                            <a:pt x="4292" y="3569"/>
                          </a:lnTo>
                          <a:cubicBezTo>
                            <a:pt x="4283" y="3569"/>
                            <a:pt x="4274" y="3560"/>
                            <a:pt x="4256" y="3560"/>
                          </a:cubicBezTo>
                          <a:cubicBezTo>
                            <a:pt x="4229" y="3560"/>
                            <a:pt x="4202" y="3587"/>
                            <a:pt x="4202" y="3614"/>
                          </a:cubicBezTo>
                          <a:cubicBezTo>
                            <a:pt x="4202" y="3650"/>
                            <a:pt x="4229" y="3667"/>
                            <a:pt x="4256" y="3667"/>
                          </a:cubicBezTo>
                          <a:cubicBezTo>
                            <a:pt x="4292" y="3667"/>
                            <a:pt x="4309" y="3650"/>
                            <a:pt x="4309" y="3614"/>
                          </a:cubicBezTo>
                          <a:cubicBezTo>
                            <a:pt x="4309" y="3605"/>
                            <a:pt x="4309" y="3596"/>
                            <a:pt x="4300" y="3587"/>
                          </a:cubicBezTo>
                          <a:lnTo>
                            <a:pt x="4559" y="3355"/>
                          </a:lnTo>
                          <a:lnTo>
                            <a:pt x="4970" y="3355"/>
                          </a:lnTo>
                          <a:lnTo>
                            <a:pt x="4970" y="3435"/>
                          </a:lnTo>
                          <a:lnTo>
                            <a:pt x="4684" y="3435"/>
                          </a:lnTo>
                          <a:lnTo>
                            <a:pt x="4523" y="3569"/>
                          </a:lnTo>
                          <a:cubicBezTo>
                            <a:pt x="4523" y="3569"/>
                            <a:pt x="4515" y="3560"/>
                            <a:pt x="4506" y="3560"/>
                          </a:cubicBezTo>
                          <a:cubicBezTo>
                            <a:pt x="4470" y="3560"/>
                            <a:pt x="4452" y="3587"/>
                            <a:pt x="4452" y="3614"/>
                          </a:cubicBezTo>
                          <a:cubicBezTo>
                            <a:pt x="4452" y="3650"/>
                            <a:pt x="4470" y="3667"/>
                            <a:pt x="4506" y="3667"/>
                          </a:cubicBezTo>
                          <a:cubicBezTo>
                            <a:pt x="4532" y="3667"/>
                            <a:pt x="4559" y="3650"/>
                            <a:pt x="4559" y="3614"/>
                          </a:cubicBezTo>
                          <a:cubicBezTo>
                            <a:pt x="4559" y="3605"/>
                            <a:pt x="4550" y="3587"/>
                            <a:pt x="4541" y="3578"/>
                          </a:cubicBezTo>
                          <a:lnTo>
                            <a:pt x="4693" y="3453"/>
                          </a:lnTo>
                          <a:lnTo>
                            <a:pt x="4970" y="3453"/>
                          </a:lnTo>
                          <a:lnTo>
                            <a:pt x="4970" y="4104"/>
                          </a:lnTo>
                          <a:lnTo>
                            <a:pt x="4399" y="4104"/>
                          </a:lnTo>
                          <a:lnTo>
                            <a:pt x="4247" y="3944"/>
                          </a:lnTo>
                          <a:cubicBezTo>
                            <a:pt x="4256" y="3935"/>
                            <a:pt x="4256" y="3926"/>
                            <a:pt x="4256" y="3917"/>
                          </a:cubicBezTo>
                          <a:cubicBezTo>
                            <a:pt x="4256" y="3881"/>
                            <a:pt x="4238" y="3864"/>
                            <a:pt x="4202" y="3864"/>
                          </a:cubicBezTo>
                          <a:cubicBezTo>
                            <a:pt x="4176" y="3864"/>
                            <a:pt x="4149" y="3881"/>
                            <a:pt x="4149" y="3917"/>
                          </a:cubicBezTo>
                          <a:cubicBezTo>
                            <a:pt x="4149" y="3944"/>
                            <a:pt x="4176" y="3971"/>
                            <a:pt x="4202" y="3971"/>
                          </a:cubicBezTo>
                          <a:cubicBezTo>
                            <a:pt x="4220" y="3971"/>
                            <a:pt x="4229" y="3962"/>
                            <a:pt x="4238" y="3962"/>
                          </a:cubicBezTo>
                          <a:lnTo>
                            <a:pt x="4390" y="4122"/>
                          </a:lnTo>
                          <a:lnTo>
                            <a:pt x="4970" y="4122"/>
                          </a:lnTo>
                          <a:lnTo>
                            <a:pt x="4970" y="4238"/>
                          </a:lnTo>
                          <a:lnTo>
                            <a:pt x="4300" y="4238"/>
                          </a:lnTo>
                          <a:lnTo>
                            <a:pt x="4024" y="3953"/>
                          </a:lnTo>
                          <a:cubicBezTo>
                            <a:pt x="4033" y="3944"/>
                            <a:pt x="4033" y="3926"/>
                            <a:pt x="4033" y="3917"/>
                          </a:cubicBezTo>
                          <a:cubicBezTo>
                            <a:pt x="4033" y="3881"/>
                            <a:pt x="4015" y="3864"/>
                            <a:pt x="3979" y="3864"/>
                          </a:cubicBezTo>
                          <a:cubicBezTo>
                            <a:pt x="3953" y="3864"/>
                            <a:pt x="3926" y="3881"/>
                            <a:pt x="3926" y="3917"/>
                          </a:cubicBezTo>
                          <a:cubicBezTo>
                            <a:pt x="3926" y="3944"/>
                            <a:pt x="3953" y="3971"/>
                            <a:pt x="3979" y="3971"/>
                          </a:cubicBezTo>
                          <a:cubicBezTo>
                            <a:pt x="3988" y="3971"/>
                            <a:pt x="3997" y="3962"/>
                            <a:pt x="4006" y="3962"/>
                          </a:cubicBezTo>
                          <a:lnTo>
                            <a:pt x="4292" y="4256"/>
                          </a:lnTo>
                          <a:lnTo>
                            <a:pt x="4970" y="4256"/>
                          </a:lnTo>
                          <a:lnTo>
                            <a:pt x="4970" y="4354"/>
                          </a:lnTo>
                          <a:lnTo>
                            <a:pt x="4211" y="4354"/>
                          </a:lnTo>
                          <a:lnTo>
                            <a:pt x="3810" y="3944"/>
                          </a:lnTo>
                          <a:cubicBezTo>
                            <a:pt x="3819" y="3935"/>
                            <a:pt x="3819" y="3926"/>
                            <a:pt x="3819" y="3917"/>
                          </a:cubicBezTo>
                          <a:cubicBezTo>
                            <a:pt x="3819" y="3881"/>
                            <a:pt x="3801" y="3864"/>
                            <a:pt x="3765" y="3864"/>
                          </a:cubicBezTo>
                          <a:cubicBezTo>
                            <a:pt x="3738" y="3864"/>
                            <a:pt x="3712" y="3881"/>
                            <a:pt x="3712" y="3917"/>
                          </a:cubicBezTo>
                          <a:cubicBezTo>
                            <a:pt x="3712" y="3944"/>
                            <a:pt x="3738" y="3971"/>
                            <a:pt x="3765" y="3971"/>
                          </a:cubicBezTo>
                          <a:cubicBezTo>
                            <a:pt x="3783" y="3971"/>
                            <a:pt x="3792" y="3962"/>
                            <a:pt x="3801" y="3962"/>
                          </a:cubicBezTo>
                          <a:lnTo>
                            <a:pt x="4202" y="4372"/>
                          </a:lnTo>
                          <a:lnTo>
                            <a:pt x="4970" y="4372"/>
                          </a:lnTo>
                          <a:lnTo>
                            <a:pt x="4970" y="8164"/>
                          </a:lnTo>
                          <a:lnTo>
                            <a:pt x="4675" y="8164"/>
                          </a:lnTo>
                          <a:lnTo>
                            <a:pt x="4131" y="8690"/>
                          </a:lnTo>
                          <a:lnTo>
                            <a:pt x="4131" y="8699"/>
                          </a:lnTo>
                          <a:lnTo>
                            <a:pt x="4131" y="9002"/>
                          </a:lnTo>
                          <a:lnTo>
                            <a:pt x="3997" y="9002"/>
                          </a:lnTo>
                          <a:lnTo>
                            <a:pt x="3997" y="8199"/>
                          </a:lnTo>
                          <a:lnTo>
                            <a:pt x="4773" y="7441"/>
                          </a:lnTo>
                          <a:lnTo>
                            <a:pt x="4773" y="7120"/>
                          </a:lnTo>
                          <a:lnTo>
                            <a:pt x="4791" y="7120"/>
                          </a:lnTo>
                          <a:cubicBezTo>
                            <a:pt x="4818" y="7102"/>
                            <a:pt x="4827" y="7075"/>
                            <a:pt x="4818" y="7048"/>
                          </a:cubicBezTo>
                          <a:cubicBezTo>
                            <a:pt x="4804" y="7028"/>
                            <a:pt x="4786" y="7018"/>
                            <a:pt x="4766" y="7018"/>
                          </a:cubicBezTo>
                          <a:cubicBezTo>
                            <a:pt x="4760" y="7018"/>
                            <a:pt x="4753" y="7019"/>
                            <a:pt x="4746" y="7022"/>
                          </a:cubicBezTo>
                          <a:cubicBezTo>
                            <a:pt x="4720" y="7039"/>
                            <a:pt x="4702" y="7066"/>
                            <a:pt x="4720" y="7093"/>
                          </a:cubicBezTo>
                          <a:cubicBezTo>
                            <a:pt x="4729" y="7111"/>
                            <a:pt x="4746" y="7120"/>
                            <a:pt x="4755" y="7120"/>
                          </a:cubicBezTo>
                          <a:lnTo>
                            <a:pt x="4755" y="7432"/>
                          </a:lnTo>
                          <a:lnTo>
                            <a:pt x="3979" y="8190"/>
                          </a:lnTo>
                          <a:lnTo>
                            <a:pt x="3979" y="9002"/>
                          </a:lnTo>
                          <a:lnTo>
                            <a:pt x="3854" y="9002"/>
                          </a:lnTo>
                          <a:lnTo>
                            <a:pt x="3854" y="8137"/>
                          </a:lnTo>
                          <a:lnTo>
                            <a:pt x="4595" y="7405"/>
                          </a:lnTo>
                          <a:lnTo>
                            <a:pt x="4604" y="7396"/>
                          </a:lnTo>
                          <a:lnTo>
                            <a:pt x="4604" y="7173"/>
                          </a:lnTo>
                          <a:cubicBezTo>
                            <a:pt x="4604" y="7173"/>
                            <a:pt x="4613" y="7173"/>
                            <a:pt x="4613" y="7164"/>
                          </a:cubicBezTo>
                          <a:cubicBezTo>
                            <a:pt x="4639" y="7155"/>
                            <a:pt x="4648" y="7120"/>
                            <a:pt x="4639" y="7093"/>
                          </a:cubicBezTo>
                          <a:cubicBezTo>
                            <a:pt x="4628" y="7076"/>
                            <a:pt x="4613" y="7066"/>
                            <a:pt x="4596" y="7066"/>
                          </a:cubicBezTo>
                          <a:cubicBezTo>
                            <a:pt x="4587" y="7066"/>
                            <a:pt x="4578" y="7069"/>
                            <a:pt x="4568" y="7075"/>
                          </a:cubicBezTo>
                          <a:cubicBezTo>
                            <a:pt x="4541" y="7084"/>
                            <a:pt x="4532" y="7120"/>
                            <a:pt x="4541" y="7147"/>
                          </a:cubicBezTo>
                          <a:cubicBezTo>
                            <a:pt x="4550" y="7164"/>
                            <a:pt x="4568" y="7173"/>
                            <a:pt x="4586" y="7173"/>
                          </a:cubicBezTo>
                          <a:lnTo>
                            <a:pt x="4586" y="7396"/>
                          </a:lnTo>
                          <a:lnTo>
                            <a:pt x="3837" y="8119"/>
                          </a:lnTo>
                          <a:lnTo>
                            <a:pt x="3837" y="8128"/>
                          </a:lnTo>
                          <a:lnTo>
                            <a:pt x="3837" y="9011"/>
                          </a:lnTo>
                          <a:cubicBezTo>
                            <a:pt x="3783" y="9029"/>
                            <a:pt x="3738" y="9082"/>
                            <a:pt x="3738" y="9154"/>
                          </a:cubicBezTo>
                          <a:lnTo>
                            <a:pt x="3738" y="9181"/>
                          </a:lnTo>
                          <a:lnTo>
                            <a:pt x="3346" y="9181"/>
                          </a:lnTo>
                          <a:lnTo>
                            <a:pt x="3132" y="8975"/>
                          </a:lnTo>
                          <a:lnTo>
                            <a:pt x="3132" y="7405"/>
                          </a:lnTo>
                          <a:lnTo>
                            <a:pt x="3774" y="6781"/>
                          </a:lnTo>
                          <a:lnTo>
                            <a:pt x="4167" y="6781"/>
                          </a:lnTo>
                          <a:lnTo>
                            <a:pt x="4167" y="6763"/>
                          </a:lnTo>
                          <a:lnTo>
                            <a:pt x="3765" y="6763"/>
                          </a:lnTo>
                          <a:lnTo>
                            <a:pt x="3123" y="7396"/>
                          </a:lnTo>
                          <a:lnTo>
                            <a:pt x="3114" y="7396"/>
                          </a:lnTo>
                          <a:lnTo>
                            <a:pt x="3114" y="8975"/>
                          </a:lnTo>
                          <a:lnTo>
                            <a:pt x="3337" y="9198"/>
                          </a:lnTo>
                          <a:lnTo>
                            <a:pt x="3738" y="9198"/>
                          </a:lnTo>
                          <a:lnTo>
                            <a:pt x="3738" y="9386"/>
                          </a:lnTo>
                          <a:lnTo>
                            <a:pt x="3221" y="9386"/>
                          </a:lnTo>
                          <a:lnTo>
                            <a:pt x="2891" y="9029"/>
                          </a:lnTo>
                          <a:lnTo>
                            <a:pt x="2891" y="7405"/>
                          </a:lnTo>
                          <a:lnTo>
                            <a:pt x="3774" y="6531"/>
                          </a:lnTo>
                          <a:lnTo>
                            <a:pt x="4140" y="6531"/>
                          </a:lnTo>
                          <a:lnTo>
                            <a:pt x="4140" y="6513"/>
                          </a:lnTo>
                          <a:lnTo>
                            <a:pt x="3765" y="6513"/>
                          </a:lnTo>
                          <a:lnTo>
                            <a:pt x="2873" y="7396"/>
                          </a:lnTo>
                          <a:lnTo>
                            <a:pt x="2873" y="9038"/>
                          </a:lnTo>
                          <a:lnTo>
                            <a:pt x="3212" y="9404"/>
                          </a:lnTo>
                          <a:lnTo>
                            <a:pt x="3738" y="9404"/>
                          </a:lnTo>
                          <a:lnTo>
                            <a:pt x="3738" y="9493"/>
                          </a:lnTo>
                          <a:lnTo>
                            <a:pt x="3096" y="9493"/>
                          </a:lnTo>
                          <a:lnTo>
                            <a:pt x="2730" y="9145"/>
                          </a:lnTo>
                          <a:lnTo>
                            <a:pt x="2730" y="8627"/>
                          </a:lnTo>
                          <a:lnTo>
                            <a:pt x="2489" y="8378"/>
                          </a:lnTo>
                          <a:lnTo>
                            <a:pt x="1838" y="8378"/>
                          </a:lnTo>
                          <a:lnTo>
                            <a:pt x="1838" y="8387"/>
                          </a:lnTo>
                          <a:cubicBezTo>
                            <a:pt x="1829" y="8342"/>
                            <a:pt x="1794" y="8315"/>
                            <a:pt x="1749" y="8315"/>
                          </a:cubicBezTo>
                          <a:lnTo>
                            <a:pt x="1490" y="8315"/>
                          </a:lnTo>
                          <a:lnTo>
                            <a:pt x="1490" y="7762"/>
                          </a:lnTo>
                          <a:lnTo>
                            <a:pt x="3212" y="6031"/>
                          </a:lnTo>
                          <a:lnTo>
                            <a:pt x="4140" y="6031"/>
                          </a:lnTo>
                          <a:lnTo>
                            <a:pt x="4140" y="6014"/>
                          </a:lnTo>
                          <a:lnTo>
                            <a:pt x="3203" y="6014"/>
                          </a:lnTo>
                          <a:lnTo>
                            <a:pt x="1472" y="7753"/>
                          </a:lnTo>
                          <a:lnTo>
                            <a:pt x="1472" y="8315"/>
                          </a:lnTo>
                          <a:lnTo>
                            <a:pt x="1446" y="8315"/>
                          </a:lnTo>
                          <a:cubicBezTo>
                            <a:pt x="1401" y="8315"/>
                            <a:pt x="1356" y="8342"/>
                            <a:pt x="1348" y="8387"/>
                          </a:cubicBezTo>
                          <a:lnTo>
                            <a:pt x="1348" y="8378"/>
                          </a:lnTo>
                          <a:lnTo>
                            <a:pt x="955" y="8378"/>
                          </a:lnTo>
                          <a:lnTo>
                            <a:pt x="759" y="8244"/>
                          </a:lnTo>
                          <a:lnTo>
                            <a:pt x="473" y="8244"/>
                          </a:lnTo>
                          <a:cubicBezTo>
                            <a:pt x="473" y="8199"/>
                            <a:pt x="482" y="8164"/>
                            <a:pt x="482" y="8119"/>
                          </a:cubicBezTo>
                          <a:lnTo>
                            <a:pt x="678" y="8119"/>
                          </a:lnTo>
                          <a:cubicBezTo>
                            <a:pt x="678" y="8128"/>
                            <a:pt x="678" y="8128"/>
                            <a:pt x="687" y="8137"/>
                          </a:cubicBezTo>
                          <a:cubicBezTo>
                            <a:pt x="693" y="8154"/>
                            <a:pt x="710" y="8164"/>
                            <a:pt x="729" y="8164"/>
                          </a:cubicBezTo>
                          <a:cubicBezTo>
                            <a:pt x="739" y="8164"/>
                            <a:pt x="749" y="8161"/>
                            <a:pt x="759" y="8155"/>
                          </a:cubicBezTo>
                          <a:cubicBezTo>
                            <a:pt x="786" y="8146"/>
                            <a:pt x="794" y="8110"/>
                            <a:pt x="777" y="8083"/>
                          </a:cubicBezTo>
                          <a:cubicBezTo>
                            <a:pt x="771" y="8066"/>
                            <a:pt x="754" y="8056"/>
                            <a:pt x="735" y="8056"/>
                          </a:cubicBezTo>
                          <a:cubicBezTo>
                            <a:pt x="725" y="8056"/>
                            <a:pt x="715" y="8059"/>
                            <a:pt x="705" y="8065"/>
                          </a:cubicBezTo>
                          <a:cubicBezTo>
                            <a:pt x="696" y="8074"/>
                            <a:pt x="687" y="8083"/>
                            <a:pt x="678" y="8101"/>
                          </a:cubicBezTo>
                          <a:lnTo>
                            <a:pt x="491" y="8101"/>
                          </a:lnTo>
                          <a:cubicBezTo>
                            <a:pt x="491" y="8083"/>
                            <a:pt x="491" y="8056"/>
                            <a:pt x="491" y="8039"/>
                          </a:cubicBezTo>
                          <a:cubicBezTo>
                            <a:pt x="500" y="8003"/>
                            <a:pt x="500" y="7976"/>
                            <a:pt x="500" y="7941"/>
                          </a:cubicBezTo>
                          <a:lnTo>
                            <a:pt x="830" y="7941"/>
                          </a:lnTo>
                          <a:cubicBezTo>
                            <a:pt x="830" y="7949"/>
                            <a:pt x="830" y="7958"/>
                            <a:pt x="830" y="7958"/>
                          </a:cubicBezTo>
                          <a:cubicBezTo>
                            <a:pt x="844" y="7978"/>
                            <a:pt x="867" y="7988"/>
                            <a:pt x="885" y="7988"/>
                          </a:cubicBezTo>
                          <a:cubicBezTo>
                            <a:pt x="891" y="7988"/>
                            <a:pt x="897" y="7987"/>
                            <a:pt x="902" y="7985"/>
                          </a:cubicBezTo>
                          <a:cubicBezTo>
                            <a:pt x="928" y="7967"/>
                            <a:pt x="946" y="7941"/>
                            <a:pt x="928" y="7914"/>
                          </a:cubicBezTo>
                          <a:cubicBezTo>
                            <a:pt x="922" y="7894"/>
                            <a:pt x="900" y="7884"/>
                            <a:pt x="878" y="7884"/>
                          </a:cubicBezTo>
                          <a:cubicBezTo>
                            <a:pt x="871" y="7884"/>
                            <a:pt x="864" y="7885"/>
                            <a:pt x="857" y="7887"/>
                          </a:cubicBezTo>
                          <a:cubicBezTo>
                            <a:pt x="839" y="7896"/>
                            <a:pt x="830" y="7914"/>
                            <a:pt x="830" y="7923"/>
                          </a:cubicBezTo>
                          <a:lnTo>
                            <a:pt x="509" y="7923"/>
                          </a:lnTo>
                          <a:cubicBezTo>
                            <a:pt x="509" y="7869"/>
                            <a:pt x="518" y="7816"/>
                            <a:pt x="518" y="7771"/>
                          </a:cubicBezTo>
                          <a:lnTo>
                            <a:pt x="964" y="7771"/>
                          </a:lnTo>
                          <a:cubicBezTo>
                            <a:pt x="964" y="7771"/>
                            <a:pt x="964" y="7780"/>
                            <a:pt x="964" y="7780"/>
                          </a:cubicBezTo>
                          <a:cubicBezTo>
                            <a:pt x="977" y="7800"/>
                            <a:pt x="996" y="7810"/>
                            <a:pt x="1015" y="7810"/>
                          </a:cubicBezTo>
                          <a:cubicBezTo>
                            <a:pt x="1022" y="7810"/>
                            <a:pt x="1029" y="7809"/>
                            <a:pt x="1035" y="7807"/>
                          </a:cubicBezTo>
                          <a:cubicBezTo>
                            <a:pt x="1062" y="7789"/>
                            <a:pt x="1071" y="7762"/>
                            <a:pt x="1062" y="7735"/>
                          </a:cubicBezTo>
                          <a:cubicBezTo>
                            <a:pt x="1049" y="7715"/>
                            <a:pt x="1030" y="7705"/>
                            <a:pt x="1011" y="7705"/>
                          </a:cubicBezTo>
                          <a:cubicBezTo>
                            <a:pt x="1004" y="7705"/>
                            <a:pt x="997" y="7706"/>
                            <a:pt x="991" y="7709"/>
                          </a:cubicBezTo>
                          <a:cubicBezTo>
                            <a:pt x="973" y="7717"/>
                            <a:pt x="964" y="7735"/>
                            <a:pt x="964" y="7753"/>
                          </a:cubicBezTo>
                          <a:lnTo>
                            <a:pt x="527" y="7753"/>
                          </a:lnTo>
                          <a:cubicBezTo>
                            <a:pt x="527" y="7700"/>
                            <a:pt x="536" y="7646"/>
                            <a:pt x="536" y="7593"/>
                          </a:cubicBezTo>
                          <a:lnTo>
                            <a:pt x="1107" y="7593"/>
                          </a:lnTo>
                          <a:cubicBezTo>
                            <a:pt x="1107" y="7602"/>
                            <a:pt x="1107" y="7610"/>
                            <a:pt x="1107" y="7610"/>
                          </a:cubicBezTo>
                          <a:cubicBezTo>
                            <a:pt x="1120" y="7631"/>
                            <a:pt x="1138" y="7641"/>
                            <a:pt x="1158" y="7641"/>
                          </a:cubicBezTo>
                          <a:cubicBezTo>
                            <a:pt x="1165" y="7641"/>
                            <a:pt x="1171" y="7639"/>
                            <a:pt x="1178" y="7637"/>
                          </a:cubicBezTo>
                          <a:cubicBezTo>
                            <a:pt x="1205" y="7619"/>
                            <a:pt x="1223" y="7593"/>
                            <a:pt x="1205" y="7566"/>
                          </a:cubicBezTo>
                          <a:cubicBezTo>
                            <a:pt x="1198" y="7547"/>
                            <a:pt x="1178" y="7532"/>
                            <a:pt x="1157" y="7532"/>
                          </a:cubicBezTo>
                          <a:cubicBezTo>
                            <a:pt x="1149" y="7532"/>
                            <a:pt x="1141" y="7534"/>
                            <a:pt x="1133" y="7539"/>
                          </a:cubicBezTo>
                          <a:cubicBezTo>
                            <a:pt x="1116" y="7548"/>
                            <a:pt x="1107" y="7566"/>
                            <a:pt x="1107" y="7575"/>
                          </a:cubicBezTo>
                          <a:lnTo>
                            <a:pt x="536" y="7575"/>
                          </a:lnTo>
                          <a:cubicBezTo>
                            <a:pt x="536" y="7539"/>
                            <a:pt x="536" y="7503"/>
                            <a:pt x="536" y="7468"/>
                          </a:cubicBezTo>
                          <a:lnTo>
                            <a:pt x="1330" y="7468"/>
                          </a:lnTo>
                          <a:lnTo>
                            <a:pt x="2507" y="6290"/>
                          </a:lnTo>
                          <a:cubicBezTo>
                            <a:pt x="2516" y="6299"/>
                            <a:pt x="2534" y="6308"/>
                            <a:pt x="2543" y="6308"/>
                          </a:cubicBezTo>
                          <a:cubicBezTo>
                            <a:pt x="2579" y="6308"/>
                            <a:pt x="2597" y="6281"/>
                            <a:pt x="2597" y="6254"/>
                          </a:cubicBezTo>
                          <a:cubicBezTo>
                            <a:pt x="2597" y="6228"/>
                            <a:pt x="2579" y="6201"/>
                            <a:pt x="2543" y="6201"/>
                          </a:cubicBezTo>
                          <a:cubicBezTo>
                            <a:pt x="2516" y="6201"/>
                            <a:pt x="2489" y="6228"/>
                            <a:pt x="2489" y="6254"/>
                          </a:cubicBezTo>
                          <a:cubicBezTo>
                            <a:pt x="2489" y="6263"/>
                            <a:pt x="2498" y="6272"/>
                            <a:pt x="2498" y="6281"/>
                          </a:cubicBezTo>
                          <a:lnTo>
                            <a:pt x="1321" y="7450"/>
                          </a:lnTo>
                          <a:lnTo>
                            <a:pt x="536" y="7450"/>
                          </a:lnTo>
                          <a:cubicBezTo>
                            <a:pt x="536" y="7396"/>
                            <a:pt x="536" y="7343"/>
                            <a:pt x="527" y="7289"/>
                          </a:cubicBezTo>
                          <a:cubicBezTo>
                            <a:pt x="518" y="7280"/>
                            <a:pt x="518" y="7271"/>
                            <a:pt x="518" y="7254"/>
                          </a:cubicBezTo>
                          <a:lnTo>
                            <a:pt x="1205" y="7254"/>
                          </a:lnTo>
                          <a:lnTo>
                            <a:pt x="2177" y="6290"/>
                          </a:lnTo>
                          <a:cubicBezTo>
                            <a:pt x="2186" y="6299"/>
                            <a:pt x="2195" y="6308"/>
                            <a:pt x="2213" y="6308"/>
                          </a:cubicBezTo>
                          <a:cubicBezTo>
                            <a:pt x="2240" y="6308"/>
                            <a:pt x="2266" y="6281"/>
                            <a:pt x="2266" y="6254"/>
                          </a:cubicBezTo>
                          <a:cubicBezTo>
                            <a:pt x="2266" y="6228"/>
                            <a:pt x="2240" y="6201"/>
                            <a:pt x="2213" y="6201"/>
                          </a:cubicBezTo>
                          <a:cubicBezTo>
                            <a:pt x="2186" y="6201"/>
                            <a:pt x="2159" y="6228"/>
                            <a:pt x="2159" y="6254"/>
                          </a:cubicBezTo>
                          <a:cubicBezTo>
                            <a:pt x="2159" y="6263"/>
                            <a:pt x="2159" y="6272"/>
                            <a:pt x="2168" y="6281"/>
                          </a:cubicBezTo>
                          <a:lnTo>
                            <a:pt x="1196" y="7236"/>
                          </a:lnTo>
                          <a:lnTo>
                            <a:pt x="509" y="7236"/>
                          </a:lnTo>
                          <a:cubicBezTo>
                            <a:pt x="500" y="7191"/>
                            <a:pt x="482" y="7129"/>
                            <a:pt x="464" y="7075"/>
                          </a:cubicBezTo>
                          <a:lnTo>
                            <a:pt x="1053" y="7075"/>
                          </a:lnTo>
                          <a:lnTo>
                            <a:pt x="1811" y="6290"/>
                          </a:lnTo>
                          <a:cubicBezTo>
                            <a:pt x="1822" y="6301"/>
                            <a:pt x="1832" y="6305"/>
                            <a:pt x="1843" y="6305"/>
                          </a:cubicBezTo>
                          <a:cubicBezTo>
                            <a:pt x="1850" y="6305"/>
                            <a:pt x="1858" y="6303"/>
                            <a:pt x="1865" y="6299"/>
                          </a:cubicBezTo>
                          <a:cubicBezTo>
                            <a:pt x="1892" y="6290"/>
                            <a:pt x="1910" y="6254"/>
                            <a:pt x="1892" y="6228"/>
                          </a:cubicBezTo>
                          <a:cubicBezTo>
                            <a:pt x="1886" y="6210"/>
                            <a:pt x="1869" y="6201"/>
                            <a:pt x="1851" y="6201"/>
                          </a:cubicBezTo>
                          <a:cubicBezTo>
                            <a:pt x="1840" y="6201"/>
                            <a:pt x="1830" y="6204"/>
                            <a:pt x="1820" y="6210"/>
                          </a:cubicBezTo>
                          <a:cubicBezTo>
                            <a:pt x="1794" y="6219"/>
                            <a:pt x="1785" y="6254"/>
                            <a:pt x="1794" y="6281"/>
                          </a:cubicBezTo>
                          <a:lnTo>
                            <a:pt x="1044" y="7048"/>
                          </a:lnTo>
                          <a:lnTo>
                            <a:pt x="464" y="7048"/>
                          </a:lnTo>
                          <a:cubicBezTo>
                            <a:pt x="447" y="6995"/>
                            <a:pt x="420" y="6941"/>
                            <a:pt x="402" y="6879"/>
                          </a:cubicBezTo>
                          <a:lnTo>
                            <a:pt x="955" y="6879"/>
                          </a:lnTo>
                          <a:lnTo>
                            <a:pt x="1847" y="5960"/>
                          </a:lnTo>
                          <a:lnTo>
                            <a:pt x="1856" y="5951"/>
                          </a:lnTo>
                          <a:lnTo>
                            <a:pt x="1847" y="5576"/>
                          </a:lnTo>
                          <a:lnTo>
                            <a:pt x="1838" y="5576"/>
                          </a:lnTo>
                          <a:cubicBezTo>
                            <a:pt x="1927" y="5576"/>
                            <a:pt x="2008" y="5523"/>
                            <a:pt x="2034" y="5452"/>
                          </a:cubicBezTo>
                          <a:lnTo>
                            <a:pt x="2034" y="5460"/>
                          </a:lnTo>
                          <a:lnTo>
                            <a:pt x="2481" y="5460"/>
                          </a:lnTo>
                          <a:lnTo>
                            <a:pt x="2837" y="5791"/>
                          </a:lnTo>
                          <a:cubicBezTo>
                            <a:pt x="2828" y="5799"/>
                            <a:pt x="2820" y="5808"/>
                            <a:pt x="2820" y="5826"/>
                          </a:cubicBezTo>
                          <a:cubicBezTo>
                            <a:pt x="2820" y="5853"/>
                            <a:pt x="2846" y="5880"/>
                            <a:pt x="2873" y="5880"/>
                          </a:cubicBezTo>
                          <a:cubicBezTo>
                            <a:pt x="2909" y="5880"/>
                            <a:pt x="2927" y="5853"/>
                            <a:pt x="2927" y="5826"/>
                          </a:cubicBezTo>
                          <a:cubicBezTo>
                            <a:pt x="2927" y="5791"/>
                            <a:pt x="2909" y="5773"/>
                            <a:pt x="2873" y="5773"/>
                          </a:cubicBezTo>
                          <a:cubicBezTo>
                            <a:pt x="2864" y="5773"/>
                            <a:pt x="2855" y="5773"/>
                            <a:pt x="2846" y="5782"/>
                          </a:cubicBezTo>
                          <a:lnTo>
                            <a:pt x="2489" y="5443"/>
                          </a:lnTo>
                          <a:lnTo>
                            <a:pt x="2043" y="5443"/>
                          </a:lnTo>
                          <a:cubicBezTo>
                            <a:pt x="2052" y="5416"/>
                            <a:pt x="2061" y="5389"/>
                            <a:pt x="2061" y="5362"/>
                          </a:cubicBezTo>
                          <a:lnTo>
                            <a:pt x="2061" y="5237"/>
                          </a:lnTo>
                          <a:lnTo>
                            <a:pt x="2498" y="5237"/>
                          </a:lnTo>
                          <a:lnTo>
                            <a:pt x="2739" y="5460"/>
                          </a:lnTo>
                          <a:cubicBezTo>
                            <a:pt x="2739" y="5469"/>
                            <a:pt x="2730" y="5478"/>
                            <a:pt x="2730" y="5487"/>
                          </a:cubicBezTo>
                          <a:cubicBezTo>
                            <a:pt x="2730" y="5523"/>
                            <a:pt x="2757" y="5541"/>
                            <a:pt x="2784" y="5541"/>
                          </a:cubicBezTo>
                          <a:cubicBezTo>
                            <a:pt x="2820" y="5541"/>
                            <a:pt x="2837" y="5523"/>
                            <a:pt x="2837" y="5487"/>
                          </a:cubicBezTo>
                          <a:cubicBezTo>
                            <a:pt x="2837" y="5460"/>
                            <a:pt x="2820" y="5434"/>
                            <a:pt x="2784" y="5434"/>
                          </a:cubicBezTo>
                          <a:cubicBezTo>
                            <a:pt x="2775" y="5434"/>
                            <a:pt x="2766" y="5443"/>
                            <a:pt x="2757" y="5452"/>
                          </a:cubicBezTo>
                          <a:lnTo>
                            <a:pt x="2507" y="5220"/>
                          </a:lnTo>
                          <a:lnTo>
                            <a:pt x="2061" y="5220"/>
                          </a:lnTo>
                          <a:lnTo>
                            <a:pt x="2061" y="4997"/>
                          </a:lnTo>
                          <a:lnTo>
                            <a:pt x="2605" y="4997"/>
                          </a:lnTo>
                          <a:lnTo>
                            <a:pt x="3373" y="5773"/>
                          </a:lnTo>
                          <a:lnTo>
                            <a:pt x="4140" y="5773"/>
                          </a:lnTo>
                          <a:lnTo>
                            <a:pt x="4140" y="5755"/>
                          </a:lnTo>
                          <a:lnTo>
                            <a:pt x="3382" y="5755"/>
                          </a:lnTo>
                          <a:lnTo>
                            <a:pt x="2614" y="4988"/>
                          </a:lnTo>
                          <a:lnTo>
                            <a:pt x="2605" y="4979"/>
                          </a:lnTo>
                          <a:lnTo>
                            <a:pt x="2061" y="4979"/>
                          </a:lnTo>
                          <a:lnTo>
                            <a:pt x="2061" y="4702"/>
                          </a:lnTo>
                          <a:lnTo>
                            <a:pt x="2597" y="4702"/>
                          </a:lnTo>
                          <a:lnTo>
                            <a:pt x="3426" y="5532"/>
                          </a:lnTo>
                          <a:lnTo>
                            <a:pt x="3426" y="5541"/>
                          </a:lnTo>
                          <a:lnTo>
                            <a:pt x="4140" y="5541"/>
                          </a:lnTo>
                          <a:lnTo>
                            <a:pt x="4140" y="5523"/>
                          </a:lnTo>
                          <a:lnTo>
                            <a:pt x="3435" y="5523"/>
                          </a:lnTo>
                          <a:lnTo>
                            <a:pt x="2605" y="4684"/>
                          </a:lnTo>
                          <a:lnTo>
                            <a:pt x="2061" y="4684"/>
                          </a:lnTo>
                          <a:lnTo>
                            <a:pt x="2061" y="4693"/>
                          </a:lnTo>
                          <a:cubicBezTo>
                            <a:pt x="2061" y="4568"/>
                            <a:pt x="1963" y="4470"/>
                            <a:pt x="1838" y="4470"/>
                          </a:cubicBezTo>
                          <a:lnTo>
                            <a:pt x="1642" y="4470"/>
                          </a:lnTo>
                          <a:lnTo>
                            <a:pt x="1642" y="3953"/>
                          </a:lnTo>
                          <a:lnTo>
                            <a:pt x="1954" y="3658"/>
                          </a:lnTo>
                          <a:lnTo>
                            <a:pt x="2811" y="3658"/>
                          </a:lnTo>
                          <a:lnTo>
                            <a:pt x="3622" y="2811"/>
                          </a:lnTo>
                          <a:lnTo>
                            <a:pt x="3622" y="2053"/>
                          </a:lnTo>
                          <a:lnTo>
                            <a:pt x="3605" y="2053"/>
                          </a:lnTo>
                          <a:lnTo>
                            <a:pt x="3605" y="2802"/>
                          </a:lnTo>
                          <a:lnTo>
                            <a:pt x="2802" y="3641"/>
                          </a:lnTo>
                          <a:lnTo>
                            <a:pt x="1945" y="3641"/>
                          </a:lnTo>
                          <a:lnTo>
                            <a:pt x="1633" y="3935"/>
                          </a:lnTo>
                          <a:lnTo>
                            <a:pt x="1624" y="3944"/>
                          </a:lnTo>
                          <a:lnTo>
                            <a:pt x="1624" y="4470"/>
                          </a:lnTo>
                          <a:lnTo>
                            <a:pt x="1383" y="4470"/>
                          </a:lnTo>
                          <a:lnTo>
                            <a:pt x="1383" y="3605"/>
                          </a:lnTo>
                          <a:lnTo>
                            <a:pt x="794" y="3052"/>
                          </a:lnTo>
                          <a:cubicBezTo>
                            <a:pt x="812" y="3025"/>
                            <a:pt x="830" y="2998"/>
                            <a:pt x="857" y="2972"/>
                          </a:cubicBezTo>
                          <a:cubicBezTo>
                            <a:pt x="866" y="2945"/>
                            <a:pt x="884" y="2927"/>
                            <a:pt x="910" y="2909"/>
                          </a:cubicBezTo>
                          <a:lnTo>
                            <a:pt x="1196" y="2909"/>
                          </a:lnTo>
                          <a:lnTo>
                            <a:pt x="1490" y="3186"/>
                          </a:lnTo>
                          <a:cubicBezTo>
                            <a:pt x="1490" y="3195"/>
                            <a:pt x="1481" y="3212"/>
                            <a:pt x="1481" y="3221"/>
                          </a:cubicBezTo>
                          <a:cubicBezTo>
                            <a:pt x="1481" y="3248"/>
                            <a:pt x="1508" y="3275"/>
                            <a:pt x="1535" y="3275"/>
                          </a:cubicBezTo>
                          <a:cubicBezTo>
                            <a:pt x="1562" y="3275"/>
                            <a:pt x="1588" y="3248"/>
                            <a:pt x="1588" y="3221"/>
                          </a:cubicBezTo>
                          <a:cubicBezTo>
                            <a:pt x="1588" y="3195"/>
                            <a:pt x="1562" y="3168"/>
                            <a:pt x="1535" y="3168"/>
                          </a:cubicBezTo>
                          <a:cubicBezTo>
                            <a:pt x="1526" y="3168"/>
                            <a:pt x="1517" y="3177"/>
                            <a:pt x="1508" y="3177"/>
                          </a:cubicBezTo>
                          <a:lnTo>
                            <a:pt x="1205" y="2891"/>
                          </a:lnTo>
                          <a:lnTo>
                            <a:pt x="928" y="2891"/>
                          </a:lnTo>
                          <a:cubicBezTo>
                            <a:pt x="973" y="2838"/>
                            <a:pt x="1035" y="2784"/>
                            <a:pt x="1107" y="2731"/>
                          </a:cubicBezTo>
                          <a:lnTo>
                            <a:pt x="1374" y="2731"/>
                          </a:lnTo>
                          <a:lnTo>
                            <a:pt x="1695" y="3043"/>
                          </a:lnTo>
                          <a:cubicBezTo>
                            <a:pt x="1687" y="3052"/>
                            <a:pt x="1678" y="3061"/>
                            <a:pt x="1678" y="3070"/>
                          </a:cubicBezTo>
                          <a:cubicBezTo>
                            <a:pt x="1678" y="3105"/>
                            <a:pt x="1704" y="3123"/>
                            <a:pt x="1731" y="3123"/>
                          </a:cubicBezTo>
                          <a:cubicBezTo>
                            <a:pt x="1767" y="3123"/>
                            <a:pt x="1785" y="3105"/>
                            <a:pt x="1785" y="3070"/>
                          </a:cubicBezTo>
                          <a:cubicBezTo>
                            <a:pt x="1785" y="3043"/>
                            <a:pt x="1767" y="3016"/>
                            <a:pt x="1731" y="3016"/>
                          </a:cubicBezTo>
                          <a:cubicBezTo>
                            <a:pt x="1722" y="3016"/>
                            <a:pt x="1713" y="3025"/>
                            <a:pt x="1704" y="3025"/>
                          </a:cubicBezTo>
                          <a:lnTo>
                            <a:pt x="1383" y="2713"/>
                          </a:lnTo>
                          <a:lnTo>
                            <a:pt x="1125" y="2713"/>
                          </a:lnTo>
                          <a:cubicBezTo>
                            <a:pt x="1169" y="2677"/>
                            <a:pt x="1214" y="2641"/>
                            <a:pt x="1258" y="2615"/>
                          </a:cubicBezTo>
                          <a:lnTo>
                            <a:pt x="1580" y="2615"/>
                          </a:lnTo>
                          <a:lnTo>
                            <a:pt x="1865" y="2891"/>
                          </a:lnTo>
                          <a:cubicBezTo>
                            <a:pt x="1865" y="2900"/>
                            <a:pt x="1856" y="2909"/>
                            <a:pt x="1856" y="2927"/>
                          </a:cubicBezTo>
                          <a:cubicBezTo>
                            <a:pt x="1856" y="2954"/>
                            <a:pt x="1883" y="2980"/>
                            <a:pt x="1910" y="2980"/>
                          </a:cubicBezTo>
                          <a:cubicBezTo>
                            <a:pt x="1945" y="2980"/>
                            <a:pt x="1963" y="2954"/>
                            <a:pt x="1963" y="2927"/>
                          </a:cubicBezTo>
                          <a:cubicBezTo>
                            <a:pt x="1963" y="2891"/>
                            <a:pt x="1945" y="2873"/>
                            <a:pt x="1910" y="2873"/>
                          </a:cubicBezTo>
                          <a:cubicBezTo>
                            <a:pt x="1901" y="2873"/>
                            <a:pt x="1892" y="2873"/>
                            <a:pt x="1883" y="2882"/>
                          </a:cubicBezTo>
                          <a:lnTo>
                            <a:pt x="1588" y="2588"/>
                          </a:lnTo>
                          <a:lnTo>
                            <a:pt x="1285" y="2588"/>
                          </a:lnTo>
                          <a:cubicBezTo>
                            <a:pt x="1356" y="2534"/>
                            <a:pt x="1437" y="2481"/>
                            <a:pt x="1508" y="2427"/>
                          </a:cubicBezTo>
                          <a:lnTo>
                            <a:pt x="2097" y="2427"/>
                          </a:lnTo>
                          <a:lnTo>
                            <a:pt x="2266" y="2311"/>
                          </a:lnTo>
                          <a:lnTo>
                            <a:pt x="2614" y="2311"/>
                          </a:lnTo>
                          <a:cubicBezTo>
                            <a:pt x="2614" y="2338"/>
                            <a:pt x="2632" y="2356"/>
                            <a:pt x="2659" y="2356"/>
                          </a:cubicBezTo>
                          <a:cubicBezTo>
                            <a:pt x="2695" y="2356"/>
                            <a:pt x="2712" y="2329"/>
                            <a:pt x="2712" y="2302"/>
                          </a:cubicBezTo>
                          <a:cubicBezTo>
                            <a:pt x="2712" y="2267"/>
                            <a:pt x="2695" y="2249"/>
                            <a:pt x="2659" y="2249"/>
                          </a:cubicBezTo>
                          <a:cubicBezTo>
                            <a:pt x="2632" y="2249"/>
                            <a:pt x="2614" y="2267"/>
                            <a:pt x="2614" y="2294"/>
                          </a:cubicBezTo>
                          <a:lnTo>
                            <a:pt x="2258" y="2294"/>
                          </a:lnTo>
                          <a:lnTo>
                            <a:pt x="2097" y="2409"/>
                          </a:lnTo>
                          <a:lnTo>
                            <a:pt x="1535" y="2409"/>
                          </a:lnTo>
                          <a:cubicBezTo>
                            <a:pt x="1642" y="2338"/>
                            <a:pt x="1740" y="2267"/>
                            <a:pt x="1811" y="2222"/>
                          </a:cubicBezTo>
                          <a:lnTo>
                            <a:pt x="2757" y="2222"/>
                          </a:lnTo>
                          <a:cubicBezTo>
                            <a:pt x="2766" y="2249"/>
                            <a:pt x="2784" y="2267"/>
                            <a:pt x="2820" y="2267"/>
                          </a:cubicBezTo>
                          <a:cubicBezTo>
                            <a:pt x="2855" y="2267"/>
                            <a:pt x="2882" y="2240"/>
                            <a:pt x="2882" y="2213"/>
                          </a:cubicBezTo>
                          <a:cubicBezTo>
                            <a:pt x="2882" y="2178"/>
                            <a:pt x="2855" y="2151"/>
                            <a:pt x="2820" y="2151"/>
                          </a:cubicBezTo>
                          <a:cubicBezTo>
                            <a:pt x="2784" y="2151"/>
                            <a:pt x="2766" y="2169"/>
                            <a:pt x="2757" y="2204"/>
                          </a:cubicBezTo>
                          <a:lnTo>
                            <a:pt x="1838" y="2204"/>
                          </a:lnTo>
                          <a:cubicBezTo>
                            <a:pt x="1892" y="2160"/>
                            <a:pt x="1927" y="2142"/>
                            <a:pt x="1936" y="2142"/>
                          </a:cubicBezTo>
                          <a:cubicBezTo>
                            <a:pt x="1936" y="2133"/>
                            <a:pt x="1963" y="2115"/>
                            <a:pt x="1990" y="2088"/>
                          </a:cubicBezTo>
                          <a:lnTo>
                            <a:pt x="3078" y="2088"/>
                          </a:lnTo>
                          <a:lnTo>
                            <a:pt x="3248" y="1946"/>
                          </a:lnTo>
                          <a:lnTo>
                            <a:pt x="3506" y="1946"/>
                          </a:lnTo>
                          <a:lnTo>
                            <a:pt x="3506" y="1928"/>
                          </a:lnTo>
                          <a:lnTo>
                            <a:pt x="3239" y="1928"/>
                          </a:lnTo>
                          <a:lnTo>
                            <a:pt x="3069" y="2070"/>
                          </a:lnTo>
                          <a:lnTo>
                            <a:pt x="2017" y="2070"/>
                          </a:lnTo>
                          <a:cubicBezTo>
                            <a:pt x="2061" y="2035"/>
                            <a:pt x="2115" y="1981"/>
                            <a:pt x="2133" y="1955"/>
                          </a:cubicBezTo>
                          <a:cubicBezTo>
                            <a:pt x="2159" y="1910"/>
                            <a:pt x="2186" y="1865"/>
                            <a:pt x="2204" y="1821"/>
                          </a:cubicBezTo>
                          <a:close/>
                          <a:moveTo>
                            <a:pt x="1348" y="8708"/>
                          </a:moveTo>
                          <a:cubicBezTo>
                            <a:pt x="1348" y="8752"/>
                            <a:pt x="1374" y="8788"/>
                            <a:pt x="1401" y="8797"/>
                          </a:cubicBezTo>
                          <a:lnTo>
                            <a:pt x="1392" y="8797"/>
                          </a:lnTo>
                          <a:lnTo>
                            <a:pt x="1392" y="9056"/>
                          </a:lnTo>
                          <a:lnTo>
                            <a:pt x="1178" y="9279"/>
                          </a:lnTo>
                          <a:lnTo>
                            <a:pt x="1178" y="9983"/>
                          </a:lnTo>
                          <a:cubicBezTo>
                            <a:pt x="857" y="9644"/>
                            <a:pt x="607" y="9279"/>
                            <a:pt x="500" y="8993"/>
                          </a:cubicBezTo>
                          <a:cubicBezTo>
                            <a:pt x="482" y="8949"/>
                            <a:pt x="473" y="8895"/>
                            <a:pt x="464" y="8842"/>
                          </a:cubicBezTo>
                          <a:lnTo>
                            <a:pt x="803" y="8842"/>
                          </a:lnTo>
                          <a:lnTo>
                            <a:pt x="955" y="8708"/>
                          </a:lnTo>
                          <a:close/>
                          <a:moveTo>
                            <a:pt x="1490" y="8806"/>
                          </a:moveTo>
                          <a:lnTo>
                            <a:pt x="1490" y="9091"/>
                          </a:lnTo>
                          <a:lnTo>
                            <a:pt x="1267" y="9305"/>
                          </a:lnTo>
                          <a:lnTo>
                            <a:pt x="1267" y="10090"/>
                          </a:lnTo>
                          <a:cubicBezTo>
                            <a:pt x="1241" y="10064"/>
                            <a:pt x="1214" y="10037"/>
                            <a:pt x="1196" y="10010"/>
                          </a:cubicBezTo>
                          <a:lnTo>
                            <a:pt x="1196" y="9279"/>
                          </a:lnTo>
                          <a:lnTo>
                            <a:pt x="1410" y="9056"/>
                          </a:lnTo>
                          <a:lnTo>
                            <a:pt x="1410" y="8806"/>
                          </a:lnTo>
                          <a:close/>
                          <a:moveTo>
                            <a:pt x="1633" y="8806"/>
                          </a:moveTo>
                          <a:lnTo>
                            <a:pt x="1633" y="9073"/>
                          </a:lnTo>
                          <a:lnTo>
                            <a:pt x="1901" y="9350"/>
                          </a:lnTo>
                          <a:lnTo>
                            <a:pt x="1901" y="10670"/>
                          </a:lnTo>
                          <a:cubicBezTo>
                            <a:pt x="1856" y="10635"/>
                            <a:pt x="1811" y="10599"/>
                            <a:pt x="1767" y="10563"/>
                          </a:cubicBezTo>
                          <a:lnTo>
                            <a:pt x="1767" y="9680"/>
                          </a:lnTo>
                          <a:lnTo>
                            <a:pt x="1785" y="9680"/>
                          </a:lnTo>
                          <a:cubicBezTo>
                            <a:pt x="1803" y="9662"/>
                            <a:pt x="1820" y="9636"/>
                            <a:pt x="1803" y="9609"/>
                          </a:cubicBezTo>
                          <a:cubicBezTo>
                            <a:pt x="1796" y="9589"/>
                            <a:pt x="1776" y="9575"/>
                            <a:pt x="1755" y="9575"/>
                          </a:cubicBezTo>
                          <a:cubicBezTo>
                            <a:pt x="1747" y="9575"/>
                            <a:pt x="1739" y="9577"/>
                            <a:pt x="1731" y="9582"/>
                          </a:cubicBezTo>
                          <a:cubicBezTo>
                            <a:pt x="1704" y="9591"/>
                            <a:pt x="1695" y="9627"/>
                            <a:pt x="1704" y="9653"/>
                          </a:cubicBezTo>
                          <a:cubicBezTo>
                            <a:pt x="1713" y="9671"/>
                            <a:pt x="1731" y="9680"/>
                            <a:pt x="1749" y="9680"/>
                          </a:cubicBezTo>
                          <a:lnTo>
                            <a:pt x="1749" y="10545"/>
                          </a:lnTo>
                          <a:cubicBezTo>
                            <a:pt x="1695" y="10501"/>
                            <a:pt x="1642" y="10447"/>
                            <a:pt x="1588" y="10403"/>
                          </a:cubicBezTo>
                          <a:lnTo>
                            <a:pt x="1588" y="9484"/>
                          </a:lnTo>
                          <a:lnTo>
                            <a:pt x="1606" y="9484"/>
                          </a:lnTo>
                          <a:cubicBezTo>
                            <a:pt x="1633" y="9466"/>
                            <a:pt x="1642" y="9439"/>
                            <a:pt x="1624" y="9412"/>
                          </a:cubicBezTo>
                          <a:cubicBezTo>
                            <a:pt x="1617" y="9392"/>
                            <a:pt x="1596" y="9382"/>
                            <a:pt x="1574" y="9382"/>
                          </a:cubicBezTo>
                          <a:cubicBezTo>
                            <a:pt x="1567" y="9382"/>
                            <a:pt x="1559" y="9383"/>
                            <a:pt x="1553" y="9386"/>
                          </a:cubicBezTo>
                          <a:cubicBezTo>
                            <a:pt x="1526" y="9404"/>
                            <a:pt x="1517" y="9430"/>
                            <a:pt x="1526" y="9457"/>
                          </a:cubicBezTo>
                          <a:cubicBezTo>
                            <a:pt x="1535" y="9475"/>
                            <a:pt x="1553" y="9484"/>
                            <a:pt x="1571" y="9484"/>
                          </a:cubicBezTo>
                          <a:lnTo>
                            <a:pt x="1571" y="10385"/>
                          </a:lnTo>
                          <a:cubicBezTo>
                            <a:pt x="1526" y="10349"/>
                            <a:pt x="1481" y="10305"/>
                            <a:pt x="1437" y="10260"/>
                          </a:cubicBezTo>
                          <a:lnTo>
                            <a:pt x="1437" y="9377"/>
                          </a:lnTo>
                          <a:lnTo>
                            <a:pt x="1455" y="9377"/>
                          </a:lnTo>
                          <a:cubicBezTo>
                            <a:pt x="1481" y="9359"/>
                            <a:pt x="1490" y="9332"/>
                            <a:pt x="1472" y="9305"/>
                          </a:cubicBezTo>
                          <a:cubicBezTo>
                            <a:pt x="1466" y="9285"/>
                            <a:pt x="1444" y="9275"/>
                            <a:pt x="1422" y="9275"/>
                          </a:cubicBezTo>
                          <a:cubicBezTo>
                            <a:pt x="1415" y="9275"/>
                            <a:pt x="1408" y="9276"/>
                            <a:pt x="1401" y="9279"/>
                          </a:cubicBezTo>
                          <a:cubicBezTo>
                            <a:pt x="1374" y="9297"/>
                            <a:pt x="1365" y="9323"/>
                            <a:pt x="1383" y="9350"/>
                          </a:cubicBezTo>
                          <a:cubicBezTo>
                            <a:pt x="1392" y="9368"/>
                            <a:pt x="1401" y="9377"/>
                            <a:pt x="1419" y="9377"/>
                          </a:cubicBezTo>
                          <a:lnTo>
                            <a:pt x="1419" y="10242"/>
                          </a:lnTo>
                          <a:cubicBezTo>
                            <a:pt x="1374" y="10198"/>
                            <a:pt x="1330" y="10153"/>
                            <a:pt x="1285" y="10108"/>
                          </a:cubicBezTo>
                          <a:lnTo>
                            <a:pt x="1285" y="9314"/>
                          </a:lnTo>
                          <a:lnTo>
                            <a:pt x="1508" y="9091"/>
                          </a:lnTo>
                          <a:lnTo>
                            <a:pt x="1508" y="8806"/>
                          </a:lnTo>
                          <a:close/>
                          <a:moveTo>
                            <a:pt x="1829" y="8770"/>
                          </a:moveTo>
                          <a:lnTo>
                            <a:pt x="1829" y="8779"/>
                          </a:lnTo>
                          <a:lnTo>
                            <a:pt x="2186" y="8779"/>
                          </a:lnTo>
                          <a:lnTo>
                            <a:pt x="2266" y="8859"/>
                          </a:lnTo>
                          <a:lnTo>
                            <a:pt x="2266" y="10929"/>
                          </a:lnTo>
                          <a:cubicBezTo>
                            <a:pt x="2186" y="10876"/>
                            <a:pt x="2106" y="10822"/>
                            <a:pt x="2026" y="10760"/>
                          </a:cubicBezTo>
                          <a:lnTo>
                            <a:pt x="2026" y="9323"/>
                          </a:lnTo>
                          <a:lnTo>
                            <a:pt x="1767" y="9065"/>
                          </a:lnTo>
                          <a:lnTo>
                            <a:pt x="1767" y="8806"/>
                          </a:lnTo>
                          <a:lnTo>
                            <a:pt x="1749" y="8806"/>
                          </a:lnTo>
                          <a:lnTo>
                            <a:pt x="1749" y="9073"/>
                          </a:lnTo>
                          <a:lnTo>
                            <a:pt x="2008" y="9332"/>
                          </a:lnTo>
                          <a:lnTo>
                            <a:pt x="2008" y="10751"/>
                          </a:lnTo>
                          <a:cubicBezTo>
                            <a:pt x="1972" y="10724"/>
                            <a:pt x="1945" y="10706"/>
                            <a:pt x="1919" y="10679"/>
                          </a:cubicBezTo>
                          <a:lnTo>
                            <a:pt x="1919" y="9341"/>
                          </a:lnTo>
                          <a:lnTo>
                            <a:pt x="1651" y="9065"/>
                          </a:lnTo>
                          <a:lnTo>
                            <a:pt x="1651" y="8806"/>
                          </a:lnTo>
                          <a:lnTo>
                            <a:pt x="1749" y="8806"/>
                          </a:lnTo>
                          <a:cubicBezTo>
                            <a:pt x="1785" y="8806"/>
                            <a:pt x="1811" y="8788"/>
                            <a:pt x="1829" y="8770"/>
                          </a:cubicBezTo>
                          <a:close/>
                          <a:moveTo>
                            <a:pt x="2266" y="8627"/>
                          </a:moveTo>
                          <a:lnTo>
                            <a:pt x="2391" y="8752"/>
                          </a:lnTo>
                          <a:lnTo>
                            <a:pt x="2391" y="10991"/>
                          </a:lnTo>
                          <a:cubicBezTo>
                            <a:pt x="2356" y="10974"/>
                            <a:pt x="2320" y="10956"/>
                            <a:pt x="2284" y="10938"/>
                          </a:cubicBezTo>
                          <a:lnTo>
                            <a:pt x="2284" y="8850"/>
                          </a:lnTo>
                          <a:lnTo>
                            <a:pt x="2195" y="8761"/>
                          </a:lnTo>
                          <a:lnTo>
                            <a:pt x="1829" y="8761"/>
                          </a:lnTo>
                          <a:cubicBezTo>
                            <a:pt x="1838" y="8743"/>
                            <a:pt x="1847" y="8726"/>
                            <a:pt x="1847" y="8708"/>
                          </a:cubicBezTo>
                          <a:lnTo>
                            <a:pt x="1847" y="8627"/>
                          </a:lnTo>
                          <a:close/>
                          <a:moveTo>
                            <a:pt x="4970" y="8547"/>
                          </a:moveTo>
                          <a:lnTo>
                            <a:pt x="4970" y="10492"/>
                          </a:lnTo>
                          <a:cubicBezTo>
                            <a:pt x="4952" y="10572"/>
                            <a:pt x="4880" y="10786"/>
                            <a:pt x="4827" y="10840"/>
                          </a:cubicBezTo>
                          <a:cubicBezTo>
                            <a:pt x="4764" y="10893"/>
                            <a:pt x="4675" y="10947"/>
                            <a:pt x="4568" y="10991"/>
                          </a:cubicBezTo>
                          <a:lnTo>
                            <a:pt x="4568" y="10260"/>
                          </a:lnTo>
                          <a:lnTo>
                            <a:pt x="4399" y="10073"/>
                          </a:lnTo>
                          <a:lnTo>
                            <a:pt x="4399" y="9796"/>
                          </a:lnTo>
                          <a:lnTo>
                            <a:pt x="4381" y="9796"/>
                          </a:lnTo>
                          <a:lnTo>
                            <a:pt x="4381" y="10073"/>
                          </a:lnTo>
                          <a:lnTo>
                            <a:pt x="4550" y="10269"/>
                          </a:lnTo>
                          <a:lnTo>
                            <a:pt x="4550" y="11000"/>
                          </a:lnTo>
                          <a:cubicBezTo>
                            <a:pt x="4461" y="11036"/>
                            <a:pt x="4354" y="11063"/>
                            <a:pt x="4238" y="11099"/>
                          </a:cubicBezTo>
                          <a:lnTo>
                            <a:pt x="4238" y="9796"/>
                          </a:lnTo>
                          <a:lnTo>
                            <a:pt x="4381" y="9796"/>
                          </a:lnTo>
                          <a:cubicBezTo>
                            <a:pt x="4461" y="9796"/>
                            <a:pt x="4532" y="9725"/>
                            <a:pt x="4532" y="9636"/>
                          </a:cubicBezTo>
                          <a:lnTo>
                            <a:pt x="4532" y="9154"/>
                          </a:lnTo>
                          <a:cubicBezTo>
                            <a:pt x="4532" y="9091"/>
                            <a:pt x="4497" y="9029"/>
                            <a:pt x="4434" y="9011"/>
                          </a:cubicBezTo>
                          <a:lnTo>
                            <a:pt x="4443" y="9011"/>
                          </a:lnTo>
                          <a:lnTo>
                            <a:pt x="4443" y="8770"/>
                          </a:lnTo>
                          <a:lnTo>
                            <a:pt x="4693" y="8547"/>
                          </a:lnTo>
                          <a:close/>
                          <a:moveTo>
                            <a:pt x="2481" y="8395"/>
                          </a:moveTo>
                          <a:lnTo>
                            <a:pt x="2712" y="8627"/>
                          </a:lnTo>
                          <a:lnTo>
                            <a:pt x="2712" y="9154"/>
                          </a:lnTo>
                          <a:lnTo>
                            <a:pt x="3087" y="9511"/>
                          </a:lnTo>
                          <a:lnTo>
                            <a:pt x="3738" y="9511"/>
                          </a:lnTo>
                          <a:lnTo>
                            <a:pt x="3738" y="9636"/>
                          </a:lnTo>
                          <a:cubicBezTo>
                            <a:pt x="3738" y="9725"/>
                            <a:pt x="3810" y="9796"/>
                            <a:pt x="3890" y="9796"/>
                          </a:cubicBezTo>
                          <a:lnTo>
                            <a:pt x="3899" y="9796"/>
                          </a:lnTo>
                          <a:lnTo>
                            <a:pt x="3899" y="10090"/>
                          </a:lnTo>
                          <a:lnTo>
                            <a:pt x="3266" y="10733"/>
                          </a:lnTo>
                          <a:lnTo>
                            <a:pt x="3257" y="10733"/>
                          </a:lnTo>
                          <a:lnTo>
                            <a:pt x="3257" y="11197"/>
                          </a:lnTo>
                          <a:cubicBezTo>
                            <a:pt x="3105" y="11197"/>
                            <a:pt x="2962" y="11179"/>
                            <a:pt x="2837" y="11161"/>
                          </a:cubicBezTo>
                          <a:lnTo>
                            <a:pt x="2837" y="10670"/>
                          </a:lnTo>
                          <a:lnTo>
                            <a:pt x="3257" y="10260"/>
                          </a:lnTo>
                          <a:cubicBezTo>
                            <a:pt x="3267" y="10270"/>
                            <a:pt x="3281" y="10275"/>
                            <a:pt x="3294" y="10275"/>
                          </a:cubicBezTo>
                          <a:cubicBezTo>
                            <a:pt x="3303" y="10275"/>
                            <a:pt x="3312" y="10273"/>
                            <a:pt x="3319" y="10269"/>
                          </a:cubicBezTo>
                          <a:cubicBezTo>
                            <a:pt x="3346" y="10251"/>
                            <a:pt x="3355" y="10224"/>
                            <a:pt x="3337" y="10198"/>
                          </a:cubicBezTo>
                          <a:cubicBezTo>
                            <a:pt x="3330" y="10177"/>
                            <a:pt x="3309" y="10167"/>
                            <a:pt x="3287" y="10167"/>
                          </a:cubicBezTo>
                          <a:cubicBezTo>
                            <a:pt x="3280" y="10167"/>
                            <a:pt x="3272" y="10169"/>
                            <a:pt x="3266" y="10171"/>
                          </a:cubicBezTo>
                          <a:cubicBezTo>
                            <a:pt x="3239" y="10189"/>
                            <a:pt x="3230" y="10215"/>
                            <a:pt x="3248" y="10242"/>
                          </a:cubicBezTo>
                          <a:cubicBezTo>
                            <a:pt x="3248" y="10242"/>
                            <a:pt x="3248" y="10251"/>
                            <a:pt x="3248" y="10251"/>
                          </a:cubicBezTo>
                          <a:lnTo>
                            <a:pt x="2820" y="10661"/>
                          </a:lnTo>
                          <a:lnTo>
                            <a:pt x="2820" y="11152"/>
                          </a:lnTo>
                          <a:cubicBezTo>
                            <a:pt x="2802" y="11152"/>
                            <a:pt x="2775" y="11143"/>
                            <a:pt x="2757" y="11143"/>
                          </a:cubicBezTo>
                          <a:cubicBezTo>
                            <a:pt x="2739" y="11134"/>
                            <a:pt x="2712" y="11134"/>
                            <a:pt x="2695" y="11125"/>
                          </a:cubicBezTo>
                          <a:lnTo>
                            <a:pt x="2695" y="10492"/>
                          </a:lnTo>
                          <a:lnTo>
                            <a:pt x="3096" y="10135"/>
                          </a:lnTo>
                          <a:cubicBezTo>
                            <a:pt x="3101" y="10140"/>
                            <a:pt x="3109" y="10142"/>
                            <a:pt x="3120" y="10142"/>
                          </a:cubicBezTo>
                          <a:cubicBezTo>
                            <a:pt x="3130" y="10142"/>
                            <a:pt x="3141" y="10140"/>
                            <a:pt x="3150" y="10135"/>
                          </a:cubicBezTo>
                          <a:cubicBezTo>
                            <a:pt x="3176" y="10126"/>
                            <a:pt x="3185" y="10090"/>
                            <a:pt x="3176" y="10064"/>
                          </a:cubicBezTo>
                          <a:cubicBezTo>
                            <a:pt x="3165" y="10046"/>
                            <a:pt x="3150" y="10037"/>
                            <a:pt x="3133" y="10037"/>
                          </a:cubicBezTo>
                          <a:cubicBezTo>
                            <a:pt x="3124" y="10037"/>
                            <a:pt x="3115" y="10040"/>
                            <a:pt x="3105" y="10046"/>
                          </a:cubicBezTo>
                          <a:cubicBezTo>
                            <a:pt x="3078" y="10055"/>
                            <a:pt x="3069" y="10090"/>
                            <a:pt x="3078" y="10117"/>
                          </a:cubicBezTo>
                          <a:lnTo>
                            <a:pt x="2677" y="10483"/>
                          </a:lnTo>
                          <a:lnTo>
                            <a:pt x="2677" y="11116"/>
                          </a:lnTo>
                          <a:cubicBezTo>
                            <a:pt x="2623" y="11107"/>
                            <a:pt x="2579" y="11090"/>
                            <a:pt x="2534" y="11063"/>
                          </a:cubicBezTo>
                          <a:lnTo>
                            <a:pt x="2534" y="10358"/>
                          </a:lnTo>
                          <a:lnTo>
                            <a:pt x="2953" y="9966"/>
                          </a:lnTo>
                          <a:cubicBezTo>
                            <a:pt x="2964" y="9976"/>
                            <a:pt x="2974" y="9980"/>
                            <a:pt x="2985" y="9980"/>
                          </a:cubicBezTo>
                          <a:cubicBezTo>
                            <a:pt x="2992" y="9980"/>
                            <a:pt x="3000" y="9978"/>
                            <a:pt x="3007" y="9974"/>
                          </a:cubicBezTo>
                          <a:cubicBezTo>
                            <a:pt x="3034" y="9957"/>
                            <a:pt x="3043" y="9930"/>
                            <a:pt x="3034" y="9903"/>
                          </a:cubicBezTo>
                          <a:cubicBezTo>
                            <a:pt x="3020" y="9883"/>
                            <a:pt x="3002" y="9873"/>
                            <a:pt x="2982" y="9873"/>
                          </a:cubicBezTo>
                          <a:cubicBezTo>
                            <a:pt x="2976" y="9873"/>
                            <a:pt x="2969" y="9874"/>
                            <a:pt x="2962" y="9876"/>
                          </a:cubicBezTo>
                          <a:cubicBezTo>
                            <a:pt x="2936" y="9894"/>
                            <a:pt x="2927" y="9921"/>
                            <a:pt x="2936" y="9948"/>
                          </a:cubicBezTo>
                          <a:cubicBezTo>
                            <a:pt x="2936" y="9948"/>
                            <a:pt x="2936" y="9957"/>
                            <a:pt x="2936" y="9957"/>
                          </a:cubicBezTo>
                          <a:lnTo>
                            <a:pt x="2516" y="10349"/>
                          </a:lnTo>
                          <a:lnTo>
                            <a:pt x="2516" y="11054"/>
                          </a:lnTo>
                          <a:cubicBezTo>
                            <a:pt x="2481" y="11036"/>
                            <a:pt x="2445" y="11018"/>
                            <a:pt x="2409" y="11000"/>
                          </a:cubicBezTo>
                          <a:lnTo>
                            <a:pt x="2409" y="8743"/>
                          </a:lnTo>
                          <a:lnTo>
                            <a:pt x="2275" y="8610"/>
                          </a:lnTo>
                          <a:lnTo>
                            <a:pt x="1847" y="8610"/>
                          </a:lnTo>
                          <a:lnTo>
                            <a:pt x="1847" y="8503"/>
                          </a:lnTo>
                          <a:lnTo>
                            <a:pt x="2373" y="8503"/>
                          </a:lnTo>
                          <a:lnTo>
                            <a:pt x="2534" y="8645"/>
                          </a:lnTo>
                          <a:lnTo>
                            <a:pt x="2534" y="9189"/>
                          </a:lnTo>
                          <a:lnTo>
                            <a:pt x="2989" y="9653"/>
                          </a:lnTo>
                          <a:lnTo>
                            <a:pt x="3738" y="9653"/>
                          </a:lnTo>
                          <a:lnTo>
                            <a:pt x="3738" y="9636"/>
                          </a:lnTo>
                          <a:lnTo>
                            <a:pt x="2998" y="9636"/>
                          </a:lnTo>
                          <a:lnTo>
                            <a:pt x="2552" y="9181"/>
                          </a:lnTo>
                          <a:lnTo>
                            <a:pt x="2552" y="8645"/>
                          </a:lnTo>
                          <a:lnTo>
                            <a:pt x="2382" y="8485"/>
                          </a:lnTo>
                          <a:lnTo>
                            <a:pt x="1847" y="8485"/>
                          </a:lnTo>
                          <a:lnTo>
                            <a:pt x="1847" y="8413"/>
                          </a:lnTo>
                          <a:cubicBezTo>
                            <a:pt x="1847" y="8404"/>
                            <a:pt x="1838" y="8404"/>
                            <a:pt x="1838" y="8395"/>
                          </a:cubicBezTo>
                          <a:close/>
                          <a:moveTo>
                            <a:pt x="4051" y="9796"/>
                          </a:moveTo>
                          <a:lnTo>
                            <a:pt x="4051" y="10135"/>
                          </a:lnTo>
                          <a:lnTo>
                            <a:pt x="3417" y="10760"/>
                          </a:lnTo>
                          <a:lnTo>
                            <a:pt x="3417" y="11197"/>
                          </a:lnTo>
                          <a:lnTo>
                            <a:pt x="3283" y="11197"/>
                          </a:lnTo>
                          <a:lnTo>
                            <a:pt x="3283" y="10742"/>
                          </a:lnTo>
                          <a:lnTo>
                            <a:pt x="3917" y="10099"/>
                          </a:lnTo>
                          <a:lnTo>
                            <a:pt x="3917" y="10090"/>
                          </a:lnTo>
                          <a:lnTo>
                            <a:pt x="3917" y="9796"/>
                          </a:lnTo>
                          <a:close/>
                          <a:moveTo>
                            <a:pt x="4220" y="9796"/>
                          </a:moveTo>
                          <a:lnTo>
                            <a:pt x="4220" y="11099"/>
                          </a:lnTo>
                          <a:cubicBezTo>
                            <a:pt x="4104" y="11125"/>
                            <a:pt x="3970" y="11152"/>
                            <a:pt x="3837" y="11161"/>
                          </a:cubicBezTo>
                          <a:cubicBezTo>
                            <a:pt x="3703" y="11179"/>
                            <a:pt x="3569" y="11188"/>
                            <a:pt x="3435" y="11197"/>
                          </a:cubicBezTo>
                          <a:lnTo>
                            <a:pt x="3435" y="10768"/>
                          </a:lnTo>
                          <a:lnTo>
                            <a:pt x="4060" y="10144"/>
                          </a:lnTo>
                          <a:lnTo>
                            <a:pt x="4068" y="10135"/>
                          </a:lnTo>
                          <a:lnTo>
                            <a:pt x="4068" y="9796"/>
                          </a:lnTo>
                          <a:close/>
                          <a:moveTo>
                            <a:pt x="4238" y="0"/>
                          </a:moveTo>
                          <a:cubicBezTo>
                            <a:pt x="4232" y="0"/>
                            <a:pt x="4226" y="0"/>
                            <a:pt x="4220" y="1"/>
                          </a:cubicBezTo>
                          <a:cubicBezTo>
                            <a:pt x="3765" y="54"/>
                            <a:pt x="2855" y="393"/>
                            <a:pt x="2579" y="741"/>
                          </a:cubicBezTo>
                          <a:cubicBezTo>
                            <a:pt x="2463" y="875"/>
                            <a:pt x="2391" y="1125"/>
                            <a:pt x="2320" y="1375"/>
                          </a:cubicBezTo>
                          <a:cubicBezTo>
                            <a:pt x="2258" y="1589"/>
                            <a:pt x="2186" y="1812"/>
                            <a:pt x="2106" y="1928"/>
                          </a:cubicBezTo>
                          <a:cubicBezTo>
                            <a:pt x="2070" y="1981"/>
                            <a:pt x="1910" y="2106"/>
                            <a:pt x="1910" y="2106"/>
                          </a:cubicBezTo>
                          <a:cubicBezTo>
                            <a:pt x="1874" y="2133"/>
                            <a:pt x="1035" y="2677"/>
                            <a:pt x="821" y="2945"/>
                          </a:cubicBezTo>
                          <a:cubicBezTo>
                            <a:pt x="527" y="3328"/>
                            <a:pt x="125" y="4247"/>
                            <a:pt x="45" y="4729"/>
                          </a:cubicBezTo>
                          <a:cubicBezTo>
                            <a:pt x="1" y="5059"/>
                            <a:pt x="1" y="5701"/>
                            <a:pt x="63" y="6005"/>
                          </a:cubicBezTo>
                          <a:cubicBezTo>
                            <a:pt x="99" y="6174"/>
                            <a:pt x="188" y="6406"/>
                            <a:pt x="268" y="6638"/>
                          </a:cubicBezTo>
                          <a:cubicBezTo>
                            <a:pt x="366" y="6879"/>
                            <a:pt x="455" y="7129"/>
                            <a:pt x="491" y="7298"/>
                          </a:cubicBezTo>
                          <a:cubicBezTo>
                            <a:pt x="518" y="7477"/>
                            <a:pt x="491" y="7744"/>
                            <a:pt x="455" y="8030"/>
                          </a:cubicBezTo>
                          <a:cubicBezTo>
                            <a:pt x="420" y="8395"/>
                            <a:pt x="375" y="8779"/>
                            <a:pt x="464" y="9002"/>
                          </a:cubicBezTo>
                          <a:cubicBezTo>
                            <a:pt x="750" y="9743"/>
                            <a:pt x="1981" y="10991"/>
                            <a:pt x="2748" y="11179"/>
                          </a:cubicBezTo>
                          <a:cubicBezTo>
                            <a:pt x="2900" y="11215"/>
                            <a:pt x="3105" y="11232"/>
                            <a:pt x="3328" y="11232"/>
                          </a:cubicBezTo>
                          <a:cubicBezTo>
                            <a:pt x="3881" y="11232"/>
                            <a:pt x="4559" y="11116"/>
                            <a:pt x="4845" y="10867"/>
                          </a:cubicBezTo>
                          <a:cubicBezTo>
                            <a:pt x="4925" y="10795"/>
                            <a:pt x="5005" y="10510"/>
                            <a:pt x="5005" y="10492"/>
                          </a:cubicBezTo>
                          <a:lnTo>
                            <a:pt x="5005" y="599"/>
                          </a:lnTo>
                          <a:lnTo>
                            <a:pt x="5005" y="590"/>
                          </a:lnTo>
                          <a:cubicBezTo>
                            <a:pt x="4996" y="581"/>
                            <a:pt x="4818" y="242"/>
                            <a:pt x="4711" y="161"/>
                          </a:cubicBezTo>
                          <a:cubicBezTo>
                            <a:pt x="4609" y="85"/>
                            <a:pt x="4369" y="0"/>
                            <a:pt x="423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dist="9525" algn="bl" rotWithShape="0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spcFirstLastPara="1" lIns="91425" tIns="91425" rIns="91425" bIns="91425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kern="0">
                        <a:latin typeface="Courier New" panose="02070309020205020404" pitchFamily="49" charset="0"/>
                        <a:ea typeface="Verdana" panose="020B0604030504040204" pitchFamily="34" charset="0"/>
                        <a:cs typeface="Courier New" panose="02070309020205020404" pitchFamily="49" charset="0"/>
                        <a:sym typeface="Arial"/>
                      </a:endParaRPr>
                    </a:p>
                  </p:txBody>
                </p:sp>
              </p:grpSp>
              <p:sp>
                <p:nvSpPr>
                  <p:cNvPr id="348" name="Google Shape;348;p29">
                    <a:extLst>
                      <a:ext uri="{FF2B5EF4-FFF2-40B4-BE49-F238E27FC236}">
                        <a16:creationId xmlns:a16="http://schemas.microsoft.com/office/drawing/2014/main" id="{F8EA684B-D974-8095-3A76-FD4BD6BD75C3}"/>
                      </a:ext>
                    </a:extLst>
                  </p:cNvPr>
                  <p:cNvSpPr/>
                  <p:nvPr/>
                </p:nvSpPr>
                <p:spPr>
                  <a:xfrm>
                    <a:off x="2762297" y="2463632"/>
                    <a:ext cx="563824" cy="35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35" h="4301" extrusionOk="0">
                        <a:moveTo>
                          <a:pt x="1" y="1"/>
                        </a:moveTo>
                        <a:lnTo>
                          <a:pt x="2918" y="4301"/>
                        </a:lnTo>
                        <a:lnTo>
                          <a:pt x="4024" y="4301"/>
                        </a:lnTo>
                        <a:lnTo>
                          <a:pt x="6834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>
                          <a:alpha val="50000"/>
                        </a:schemeClr>
                      </a:gs>
                      <a:gs pos="83000">
                        <a:srgbClr val="FFFFFF">
                          <a:alpha val="0"/>
                          <a:alpha val="50000"/>
                        </a:srgbClr>
                      </a:gs>
                      <a:gs pos="100000">
                        <a:srgbClr val="FFFFFF">
                          <a:alpha val="0"/>
                          <a:alpha val="50000"/>
                        </a:srgbClr>
                      </a:gs>
                    </a:gsLst>
                    <a:lin ang="16200038" scaled="0"/>
                  </a:gradFill>
                  <a:ln>
                    <a:noFill/>
                  </a:ln>
                  <a:effectLst>
                    <a:outerShdw blurRad="114300" algn="bl" rotWithShape="0">
                      <a:schemeClr val="dk2">
                        <a:alpha val="50000"/>
                      </a:schemeClr>
                    </a:outerShdw>
                  </a:effectLst>
                </p:spPr>
                <p:txBody>
                  <a:bodyPr spcFirstLastPara="1" lIns="91425" tIns="91425" rIns="91425" bIns="91425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  <a:defRPr/>
                    </a:pPr>
                    <a:endParaRPr kern="0">
                      <a:latin typeface="Courier New" panose="02070309020205020404" pitchFamily="49" charset="0"/>
                      <a:ea typeface="Verdana" panose="020B0604030504040204" pitchFamily="34" charset="0"/>
                      <a:cs typeface="Courier New" panose="02070309020205020404" pitchFamily="49" charset="0"/>
                      <a:sym typeface="Arial"/>
                    </a:endParaRPr>
                  </a:p>
                </p:txBody>
              </p:sp>
              <p:sp>
                <p:nvSpPr>
                  <p:cNvPr id="18477" name="Google Shape;349;p29">
                    <a:extLst>
                      <a:ext uri="{FF2B5EF4-FFF2-40B4-BE49-F238E27FC236}">
                        <a16:creationId xmlns:a16="http://schemas.microsoft.com/office/drawing/2014/main" id="{EC0F30A4-B9AA-69A6-EF37-9C83A47799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85157" y="2888934"/>
                    <a:ext cx="76719" cy="21296"/>
                  </a:xfrm>
                  <a:custGeom>
                    <a:avLst/>
                    <a:gdLst>
                      <a:gd name="T0" fmla="*/ 54 w 1160"/>
                      <a:gd name="T1" fmla="*/ 107 h 322"/>
                      <a:gd name="T2" fmla="*/ 18 w 1160"/>
                      <a:gd name="T3" fmla="*/ 152 h 322"/>
                      <a:gd name="T4" fmla="*/ 18 w 1160"/>
                      <a:gd name="T5" fmla="*/ 152 h 322"/>
                      <a:gd name="T6" fmla="*/ 9 w 1160"/>
                      <a:gd name="T7" fmla="*/ 197 h 322"/>
                      <a:gd name="T8" fmla="*/ 9 w 1160"/>
                      <a:gd name="T9" fmla="*/ 197 h 322"/>
                      <a:gd name="T10" fmla="*/ 80 w 1160"/>
                      <a:gd name="T11" fmla="*/ 250 h 322"/>
                      <a:gd name="T12" fmla="*/ 80 w 1160"/>
                      <a:gd name="T13" fmla="*/ 250 h 322"/>
                      <a:gd name="T14" fmla="*/ 758 w 1160"/>
                      <a:gd name="T15" fmla="*/ 321 h 322"/>
                      <a:gd name="T16" fmla="*/ 758 w 1160"/>
                      <a:gd name="T17" fmla="*/ 321 h 322"/>
                      <a:gd name="T18" fmla="*/ 910 w 1160"/>
                      <a:gd name="T19" fmla="*/ 321 h 322"/>
                      <a:gd name="T20" fmla="*/ 910 w 1160"/>
                      <a:gd name="T21" fmla="*/ 321 h 322"/>
                      <a:gd name="T22" fmla="*/ 1062 w 1160"/>
                      <a:gd name="T23" fmla="*/ 313 h 322"/>
                      <a:gd name="T24" fmla="*/ 1062 w 1160"/>
                      <a:gd name="T25" fmla="*/ 313 h 322"/>
                      <a:gd name="T26" fmla="*/ 1151 w 1160"/>
                      <a:gd name="T27" fmla="*/ 286 h 322"/>
                      <a:gd name="T28" fmla="*/ 1151 w 1160"/>
                      <a:gd name="T29" fmla="*/ 286 h 322"/>
                      <a:gd name="T30" fmla="*/ 1133 w 1160"/>
                      <a:gd name="T31" fmla="*/ 250 h 322"/>
                      <a:gd name="T32" fmla="*/ 1133 w 1160"/>
                      <a:gd name="T33" fmla="*/ 250 h 322"/>
                      <a:gd name="T34" fmla="*/ 1053 w 1160"/>
                      <a:gd name="T35" fmla="*/ 197 h 322"/>
                      <a:gd name="T36" fmla="*/ 1053 w 1160"/>
                      <a:gd name="T37" fmla="*/ 197 h 322"/>
                      <a:gd name="T38" fmla="*/ 633 w 1160"/>
                      <a:gd name="T39" fmla="*/ 27 h 322"/>
                      <a:gd name="T40" fmla="*/ 633 w 1160"/>
                      <a:gd name="T41" fmla="*/ 27 h 322"/>
                      <a:gd name="T42" fmla="*/ 419 w 1160"/>
                      <a:gd name="T43" fmla="*/ 0 h 322"/>
                      <a:gd name="T44" fmla="*/ 419 w 1160"/>
                      <a:gd name="T45" fmla="*/ 0 h 322"/>
                      <a:gd name="T46" fmla="*/ 54 w 1160"/>
                      <a:gd name="T47" fmla="*/ 107 h 3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160" h="322" extrusionOk="0">
                        <a:moveTo>
                          <a:pt x="54" y="107"/>
                        </a:moveTo>
                        <a:cubicBezTo>
                          <a:pt x="36" y="116"/>
                          <a:pt x="27" y="134"/>
                          <a:pt x="18" y="152"/>
                        </a:cubicBezTo>
                        <a:cubicBezTo>
                          <a:pt x="9" y="161"/>
                          <a:pt x="0" y="188"/>
                          <a:pt x="9" y="197"/>
                        </a:cubicBezTo>
                        <a:cubicBezTo>
                          <a:pt x="18" y="232"/>
                          <a:pt x="54" y="241"/>
                          <a:pt x="80" y="250"/>
                        </a:cubicBezTo>
                        <a:cubicBezTo>
                          <a:pt x="303" y="295"/>
                          <a:pt x="526" y="321"/>
                          <a:pt x="758" y="321"/>
                        </a:cubicBezTo>
                        <a:cubicBezTo>
                          <a:pt x="812" y="321"/>
                          <a:pt x="865" y="321"/>
                          <a:pt x="910" y="321"/>
                        </a:cubicBezTo>
                        <a:cubicBezTo>
                          <a:pt x="964" y="321"/>
                          <a:pt x="1008" y="313"/>
                          <a:pt x="1062" y="313"/>
                        </a:cubicBezTo>
                        <a:cubicBezTo>
                          <a:pt x="1080" y="313"/>
                          <a:pt x="1151" y="313"/>
                          <a:pt x="1151" y="286"/>
                        </a:cubicBezTo>
                        <a:cubicBezTo>
                          <a:pt x="1160" y="268"/>
                          <a:pt x="1142" y="259"/>
                          <a:pt x="1133" y="250"/>
                        </a:cubicBezTo>
                        <a:cubicBezTo>
                          <a:pt x="1106" y="232"/>
                          <a:pt x="1080" y="214"/>
                          <a:pt x="1053" y="197"/>
                        </a:cubicBezTo>
                        <a:cubicBezTo>
                          <a:pt x="919" y="116"/>
                          <a:pt x="785" y="63"/>
                          <a:pt x="633" y="27"/>
                        </a:cubicBezTo>
                        <a:cubicBezTo>
                          <a:pt x="571" y="9"/>
                          <a:pt x="491" y="0"/>
                          <a:pt x="419" y="0"/>
                        </a:cubicBezTo>
                        <a:cubicBezTo>
                          <a:pt x="286" y="0"/>
                          <a:pt x="161" y="36"/>
                          <a:pt x="54" y="107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bg2"/>
                      </a:gs>
                    </a:gsLst>
                    <a:lin ang="54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8478" name="Google Shape;350;p29">
                    <a:extLst>
                      <a:ext uri="{FF2B5EF4-FFF2-40B4-BE49-F238E27FC236}">
                        <a16:creationId xmlns:a16="http://schemas.microsoft.com/office/drawing/2014/main" id="{C032A8B4-2C99-581C-B269-4334D2B7FB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8497" y="2859436"/>
                    <a:ext cx="452579" cy="159325"/>
                  </a:xfrm>
                  <a:custGeom>
                    <a:avLst/>
                    <a:gdLst>
                      <a:gd name="T0" fmla="*/ 36 w 6843"/>
                      <a:gd name="T1" fmla="*/ 232 h 2409"/>
                      <a:gd name="T2" fmla="*/ 161 w 6843"/>
                      <a:gd name="T3" fmla="*/ 437 h 2409"/>
                      <a:gd name="T4" fmla="*/ 161 w 6843"/>
                      <a:gd name="T5" fmla="*/ 437 h 2409"/>
                      <a:gd name="T6" fmla="*/ 562 w 6843"/>
                      <a:gd name="T7" fmla="*/ 705 h 2409"/>
                      <a:gd name="T8" fmla="*/ 562 w 6843"/>
                      <a:gd name="T9" fmla="*/ 705 h 2409"/>
                      <a:gd name="T10" fmla="*/ 1009 w 6843"/>
                      <a:gd name="T11" fmla="*/ 848 h 2409"/>
                      <a:gd name="T12" fmla="*/ 1009 w 6843"/>
                      <a:gd name="T13" fmla="*/ 848 h 2409"/>
                      <a:gd name="T14" fmla="*/ 1463 w 6843"/>
                      <a:gd name="T15" fmla="*/ 973 h 2409"/>
                      <a:gd name="T16" fmla="*/ 1463 w 6843"/>
                      <a:gd name="T17" fmla="*/ 973 h 2409"/>
                      <a:gd name="T18" fmla="*/ 2382 w 6843"/>
                      <a:gd name="T19" fmla="*/ 1205 h 2409"/>
                      <a:gd name="T20" fmla="*/ 2382 w 6843"/>
                      <a:gd name="T21" fmla="*/ 1205 h 2409"/>
                      <a:gd name="T22" fmla="*/ 2837 w 6843"/>
                      <a:gd name="T23" fmla="*/ 1285 h 2409"/>
                      <a:gd name="T24" fmla="*/ 2837 w 6843"/>
                      <a:gd name="T25" fmla="*/ 1285 h 2409"/>
                      <a:gd name="T26" fmla="*/ 3292 w 6843"/>
                      <a:gd name="T27" fmla="*/ 1383 h 2409"/>
                      <a:gd name="T28" fmla="*/ 3292 w 6843"/>
                      <a:gd name="T29" fmla="*/ 1383 h 2409"/>
                      <a:gd name="T30" fmla="*/ 5023 w 6843"/>
                      <a:gd name="T31" fmla="*/ 2043 h 2409"/>
                      <a:gd name="T32" fmla="*/ 5023 w 6843"/>
                      <a:gd name="T33" fmla="*/ 2043 h 2409"/>
                      <a:gd name="T34" fmla="*/ 5915 w 6843"/>
                      <a:gd name="T35" fmla="*/ 2364 h 2409"/>
                      <a:gd name="T36" fmla="*/ 5915 w 6843"/>
                      <a:gd name="T37" fmla="*/ 2364 h 2409"/>
                      <a:gd name="T38" fmla="*/ 6397 w 6843"/>
                      <a:gd name="T39" fmla="*/ 2382 h 2409"/>
                      <a:gd name="T40" fmla="*/ 6397 w 6843"/>
                      <a:gd name="T41" fmla="*/ 2382 h 2409"/>
                      <a:gd name="T42" fmla="*/ 6843 w 6843"/>
                      <a:gd name="T43" fmla="*/ 2239 h 2409"/>
                      <a:gd name="T44" fmla="*/ 6843 w 6843"/>
                      <a:gd name="T45" fmla="*/ 2239 h 2409"/>
                      <a:gd name="T46" fmla="*/ 5942 w 6843"/>
                      <a:gd name="T47" fmla="*/ 2275 h 2409"/>
                      <a:gd name="T48" fmla="*/ 5942 w 6843"/>
                      <a:gd name="T49" fmla="*/ 2275 h 2409"/>
                      <a:gd name="T50" fmla="*/ 5094 w 6843"/>
                      <a:gd name="T51" fmla="*/ 1909 h 2409"/>
                      <a:gd name="T52" fmla="*/ 5094 w 6843"/>
                      <a:gd name="T53" fmla="*/ 1909 h 2409"/>
                      <a:gd name="T54" fmla="*/ 4247 w 6843"/>
                      <a:gd name="T55" fmla="*/ 1490 h 2409"/>
                      <a:gd name="T56" fmla="*/ 4247 w 6843"/>
                      <a:gd name="T57" fmla="*/ 1490 h 2409"/>
                      <a:gd name="T58" fmla="*/ 3337 w 6843"/>
                      <a:gd name="T59" fmla="*/ 1196 h 2409"/>
                      <a:gd name="T60" fmla="*/ 3337 w 6843"/>
                      <a:gd name="T61" fmla="*/ 1196 h 2409"/>
                      <a:gd name="T62" fmla="*/ 2873 w 6843"/>
                      <a:gd name="T63" fmla="*/ 1106 h 2409"/>
                      <a:gd name="T64" fmla="*/ 2873 w 6843"/>
                      <a:gd name="T65" fmla="*/ 1106 h 2409"/>
                      <a:gd name="T66" fmla="*/ 2409 w 6843"/>
                      <a:gd name="T67" fmla="*/ 1026 h 2409"/>
                      <a:gd name="T68" fmla="*/ 2409 w 6843"/>
                      <a:gd name="T69" fmla="*/ 1026 h 2409"/>
                      <a:gd name="T70" fmla="*/ 1499 w 6843"/>
                      <a:gd name="T71" fmla="*/ 830 h 2409"/>
                      <a:gd name="T72" fmla="*/ 1499 w 6843"/>
                      <a:gd name="T73" fmla="*/ 830 h 2409"/>
                      <a:gd name="T74" fmla="*/ 1044 w 6843"/>
                      <a:gd name="T75" fmla="*/ 732 h 2409"/>
                      <a:gd name="T76" fmla="*/ 589 w 6843"/>
                      <a:gd name="T77" fmla="*/ 616 h 2409"/>
                      <a:gd name="T78" fmla="*/ 589 w 6843"/>
                      <a:gd name="T79" fmla="*/ 616 h 2409"/>
                      <a:gd name="T80" fmla="*/ 197 w 6843"/>
                      <a:gd name="T81" fmla="*/ 402 h 2409"/>
                      <a:gd name="T82" fmla="*/ 197 w 6843"/>
                      <a:gd name="T83" fmla="*/ 402 h 2409"/>
                      <a:gd name="T84" fmla="*/ 18 w 6843"/>
                      <a:gd name="T85" fmla="*/ 0 h 2409"/>
                      <a:gd name="T86" fmla="*/ 18 w 6843"/>
                      <a:gd name="T87" fmla="*/ 0 h 2409"/>
                      <a:gd name="T88" fmla="*/ 36 w 6843"/>
                      <a:gd name="T89" fmla="*/ 232 h 24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6843" h="2409" extrusionOk="0">
                        <a:moveTo>
                          <a:pt x="36" y="232"/>
                        </a:moveTo>
                        <a:cubicBezTo>
                          <a:pt x="63" y="312"/>
                          <a:pt x="107" y="375"/>
                          <a:pt x="161" y="437"/>
                        </a:cubicBezTo>
                        <a:cubicBezTo>
                          <a:pt x="259" y="562"/>
                          <a:pt x="411" y="643"/>
                          <a:pt x="562" y="705"/>
                        </a:cubicBezTo>
                        <a:cubicBezTo>
                          <a:pt x="705" y="759"/>
                          <a:pt x="857" y="803"/>
                          <a:pt x="1009" y="848"/>
                        </a:cubicBezTo>
                        <a:cubicBezTo>
                          <a:pt x="1160" y="892"/>
                          <a:pt x="1312" y="937"/>
                          <a:pt x="1463" y="973"/>
                        </a:cubicBezTo>
                        <a:cubicBezTo>
                          <a:pt x="1767" y="1062"/>
                          <a:pt x="2070" y="1133"/>
                          <a:pt x="2382" y="1205"/>
                        </a:cubicBezTo>
                        <a:cubicBezTo>
                          <a:pt x="2534" y="1231"/>
                          <a:pt x="2695" y="1258"/>
                          <a:pt x="2837" y="1285"/>
                        </a:cubicBezTo>
                        <a:cubicBezTo>
                          <a:pt x="2998" y="1312"/>
                          <a:pt x="3141" y="1347"/>
                          <a:pt x="3292" y="1383"/>
                        </a:cubicBezTo>
                        <a:cubicBezTo>
                          <a:pt x="3899" y="1526"/>
                          <a:pt x="4470" y="1758"/>
                          <a:pt x="5023" y="2043"/>
                        </a:cubicBezTo>
                        <a:cubicBezTo>
                          <a:pt x="5308" y="2177"/>
                          <a:pt x="5603" y="2311"/>
                          <a:pt x="5915" y="2364"/>
                        </a:cubicBezTo>
                        <a:cubicBezTo>
                          <a:pt x="6076" y="2391"/>
                          <a:pt x="6236" y="2409"/>
                          <a:pt x="6397" y="2382"/>
                        </a:cubicBezTo>
                        <a:cubicBezTo>
                          <a:pt x="6557" y="2373"/>
                          <a:pt x="6709" y="2320"/>
                          <a:pt x="6843" y="2239"/>
                        </a:cubicBezTo>
                        <a:cubicBezTo>
                          <a:pt x="6557" y="2364"/>
                          <a:pt x="6236" y="2355"/>
                          <a:pt x="5942" y="2275"/>
                        </a:cubicBezTo>
                        <a:cubicBezTo>
                          <a:pt x="5639" y="2204"/>
                          <a:pt x="5371" y="2052"/>
                          <a:pt x="5094" y="1909"/>
                        </a:cubicBezTo>
                        <a:cubicBezTo>
                          <a:pt x="4818" y="1758"/>
                          <a:pt x="4541" y="1615"/>
                          <a:pt x="4247" y="1490"/>
                        </a:cubicBezTo>
                        <a:cubicBezTo>
                          <a:pt x="3952" y="1374"/>
                          <a:pt x="3649" y="1276"/>
                          <a:pt x="3337" y="1196"/>
                        </a:cubicBezTo>
                        <a:cubicBezTo>
                          <a:pt x="3185" y="1160"/>
                          <a:pt x="3034" y="1133"/>
                          <a:pt x="2873" y="1106"/>
                        </a:cubicBezTo>
                        <a:cubicBezTo>
                          <a:pt x="2712" y="1080"/>
                          <a:pt x="2570" y="1053"/>
                          <a:pt x="2409" y="1026"/>
                        </a:cubicBezTo>
                        <a:cubicBezTo>
                          <a:pt x="2106" y="973"/>
                          <a:pt x="1802" y="901"/>
                          <a:pt x="1499" y="830"/>
                        </a:cubicBezTo>
                        <a:lnTo>
                          <a:pt x="1044" y="732"/>
                        </a:lnTo>
                        <a:cubicBezTo>
                          <a:pt x="893" y="696"/>
                          <a:pt x="732" y="660"/>
                          <a:pt x="589" y="616"/>
                        </a:cubicBezTo>
                        <a:cubicBezTo>
                          <a:pt x="446" y="571"/>
                          <a:pt x="304" y="509"/>
                          <a:pt x="197" y="402"/>
                        </a:cubicBezTo>
                        <a:cubicBezTo>
                          <a:pt x="90" y="304"/>
                          <a:pt x="9" y="152"/>
                          <a:pt x="18" y="0"/>
                        </a:cubicBezTo>
                        <a:cubicBezTo>
                          <a:pt x="0" y="72"/>
                          <a:pt x="9" y="152"/>
                          <a:pt x="36" y="232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2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8479" name="Google Shape;351;p29">
                    <a:extLst>
                      <a:ext uri="{FF2B5EF4-FFF2-40B4-BE49-F238E27FC236}">
                        <a16:creationId xmlns:a16="http://schemas.microsoft.com/office/drawing/2014/main" id="{EFC31A60-A1BD-86A0-D141-EB79D3A03C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2015" y="2831658"/>
                    <a:ext cx="113360" cy="76786"/>
                  </a:xfrm>
                  <a:custGeom>
                    <a:avLst/>
                    <a:gdLst>
                      <a:gd name="T0" fmla="*/ 295 w 1714"/>
                      <a:gd name="T1" fmla="*/ 313 h 1161"/>
                      <a:gd name="T2" fmla="*/ 250 w 1714"/>
                      <a:gd name="T3" fmla="*/ 1027 h 1161"/>
                      <a:gd name="T4" fmla="*/ 250 w 1714"/>
                      <a:gd name="T5" fmla="*/ 1027 h 1161"/>
                      <a:gd name="T6" fmla="*/ 607 w 1714"/>
                      <a:gd name="T7" fmla="*/ 1098 h 1161"/>
                      <a:gd name="T8" fmla="*/ 607 w 1714"/>
                      <a:gd name="T9" fmla="*/ 1098 h 1161"/>
                      <a:gd name="T10" fmla="*/ 1071 w 1714"/>
                      <a:gd name="T11" fmla="*/ 1152 h 1161"/>
                      <a:gd name="T12" fmla="*/ 1071 w 1714"/>
                      <a:gd name="T13" fmla="*/ 1152 h 1161"/>
                      <a:gd name="T14" fmla="*/ 1597 w 1714"/>
                      <a:gd name="T15" fmla="*/ 947 h 1161"/>
                      <a:gd name="T16" fmla="*/ 1597 w 1714"/>
                      <a:gd name="T17" fmla="*/ 947 h 1161"/>
                      <a:gd name="T18" fmla="*/ 1704 w 1714"/>
                      <a:gd name="T19" fmla="*/ 652 h 1161"/>
                      <a:gd name="T20" fmla="*/ 1704 w 1714"/>
                      <a:gd name="T21" fmla="*/ 652 h 1161"/>
                      <a:gd name="T22" fmla="*/ 1686 w 1714"/>
                      <a:gd name="T23" fmla="*/ 358 h 1161"/>
                      <a:gd name="T24" fmla="*/ 1686 w 1714"/>
                      <a:gd name="T25" fmla="*/ 358 h 1161"/>
                      <a:gd name="T26" fmla="*/ 1499 w 1714"/>
                      <a:gd name="T27" fmla="*/ 126 h 1161"/>
                      <a:gd name="T28" fmla="*/ 1499 w 1714"/>
                      <a:gd name="T29" fmla="*/ 126 h 1161"/>
                      <a:gd name="T30" fmla="*/ 1026 w 1714"/>
                      <a:gd name="T31" fmla="*/ 1 h 1161"/>
                      <a:gd name="T32" fmla="*/ 1026 w 1714"/>
                      <a:gd name="T33" fmla="*/ 1 h 1161"/>
                      <a:gd name="T34" fmla="*/ 982 w 1714"/>
                      <a:gd name="T35" fmla="*/ 1 h 1161"/>
                      <a:gd name="T36" fmla="*/ 982 w 1714"/>
                      <a:gd name="T37" fmla="*/ 1 h 1161"/>
                      <a:gd name="T38" fmla="*/ 295 w 1714"/>
                      <a:gd name="T39" fmla="*/ 313 h 11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714" h="1161" extrusionOk="0">
                        <a:moveTo>
                          <a:pt x="295" y="313"/>
                        </a:moveTo>
                        <a:cubicBezTo>
                          <a:pt x="143" y="501"/>
                          <a:pt x="0" y="857"/>
                          <a:pt x="250" y="1027"/>
                        </a:cubicBezTo>
                        <a:cubicBezTo>
                          <a:pt x="357" y="1089"/>
                          <a:pt x="482" y="1089"/>
                          <a:pt x="607" y="1098"/>
                        </a:cubicBezTo>
                        <a:cubicBezTo>
                          <a:pt x="759" y="1116"/>
                          <a:pt x="919" y="1152"/>
                          <a:pt x="1071" y="1152"/>
                        </a:cubicBezTo>
                        <a:cubicBezTo>
                          <a:pt x="1258" y="1161"/>
                          <a:pt x="1472" y="1107"/>
                          <a:pt x="1597" y="947"/>
                        </a:cubicBezTo>
                        <a:cubicBezTo>
                          <a:pt x="1660" y="866"/>
                          <a:pt x="1695" y="759"/>
                          <a:pt x="1704" y="652"/>
                        </a:cubicBezTo>
                        <a:cubicBezTo>
                          <a:pt x="1713" y="545"/>
                          <a:pt x="1713" y="447"/>
                          <a:pt x="1686" y="358"/>
                        </a:cubicBezTo>
                        <a:cubicBezTo>
                          <a:pt x="1669" y="269"/>
                          <a:pt x="1606" y="188"/>
                          <a:pt x="1499" y="126"/>
                        </a:cubicBezTo>
                        <a:cubicBezTo>
                          <a:pt x="1356" y="54"/>
                          <a:pt x="1187" y="10"/>
                          <a:pt x="1026" y="1"/>
                        </a:cubicBezTo>
                        <a:cubicBezTo>
                          <a:pt x="1008" y="1"/>
                          <a:pt x="999" y="1"/>
                          <a:pt x="982" y="1"/>
                        </a:cubicBezTo>
                        <a:cubicBezTo>
                          <a:pt x="723" y="1"/>
                          <a:pt x="464" y="117"/>
                          <a:pt x="295" y="313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bg2"/>
                      </a:gs>
                    </a:gsLst>
                    <a:lin ang="54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352" name="Google Shape;352;p29">
                  <a:extLst>
                    <a:ext uri="{FF2B5EF4-FFF2-40B4-BE49-F238E27FC236}">
                      <a16:creationId xmlns:a16="http://schemas.microsoft.com/office/drawing/2014/main" id="{1DF6675C-405F-537C-0D69-7DBEFD493262}"/>
                    </a:ext>
                  </a:extLst>
                </p:cNvPr>
                <p:cNvSpPr/>
                <p:nvPr/>
              </p:nvSpPr>
              <p:spPr>
                <a:xfrm>
                  <a:off x="4814250" y="596848"/>
                  <a:ext cx="716036" cy="71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4810" extrusionOk="0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Verdana" panose="020B0604030504040204" pitchFamily="34" charset="0"/>
                    <a:cs typeface="Courier New" panose="02070309020205020404" pitchFamily="49" charset="0"/>
                    <a:sym typeface="Arial"/>
                  </a:endParaRPr>
                </a:p>
              </p:txBody>
            </p:sp>
            <p:sp>
              <p:nvSpPr>
                <p:cNvPr id="353" name="Google Shape;353;p29">
                  <a:extLst>
                    <a:ext uri="{FF2B5EF4-FFF2-40B4-BE49-F238E27FC236}">
                      <a16:creationId xmlns:a16="http://schemas.microsoft.com/office/drawing/2014/main" id="{82719012-567C-A015-C8A2-B0276162C754}"/>
                    </a:ext>
                  </a:extLst>
                </p:cNvPr>
                <p:cNvSpPr/>
                <p:nvPr/>
              </p:nvSpPr>
              <p:spPr>
                <a:xfrm>
                  <a:off x="7393860" y="3277728"/>
                  <a:ext cx="258568" cy="25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4810" extrusionOk="0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Verdana" panose="020B0604030504040204" pitchFamily="34" charset="0"/>
                    <a:cs typeface="Courier New" panose="02070309020205020404" pitchFamily="49" charset="0"/>
                    <a:sym typeface="Arial"/>
                  </a:endParaRPr>
                </a:p>
              </p:txBody>
            </p:sp>
            <p:sp>
              <p:nvSpPr>
                <p:cNvPr id="354" name="Google Shape;354;p29">
                  <a:extLst>
                    <a:ext uri="{FF2B5EF4-FFF2-40B4-BE49-F238E27FC236}">
                      <a16:creationId xmlns:a16="http://schemas.microsoft.com/office/drawing/2014/main" id="{7B46265D-BD02-523F-9EE5-CBABF5540926}"/>
                    </a:ext>
                  </a:extLst>
                </p:cNvPr>
                <p:cNvSpPr/>
                <p:nvPr/>
              </p:nvSpPr>
              <p:spPr>
                <a:xfrm>
                  <a:off x="8035449" y="2585529"/>
                  <a:ext cx="258568" cy="25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4810" extrusionOk="0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Verdana" panose="020B0604030504040204" pitchFamily="34" charset="0"/>
                    <a:cs typeface="Courier New" panose="02070309020205020404" pitchFamily="49" charset="0"/>
                    <a:sym typeface="Arial"/>
                  </a:endParaRPr>
                </a:p>
              </p:txBody>
            </p:sp>
            <p:sp>
              <p:nvSpPr>
                <p:cNvPr id="355" name="Google Shape;355;p29">
                  <a:extLst>
                    <a:ext uri="{FF2B5EF4-FFF2-40B4-BE49-F238E27FC236}">
                      <a16:creationId xmlns:a16="http://schemas.microsoft.com/office/drawing/2014/main" id="{137D0982-ACE1-AF81-AC36-6F00CFCD2DCE}"/>
                    </a:ext>
                  </a:extLst>
                </p:cNvPr>
                <p:cNvSpPr/>
                <p:nvPr/>
              </p:nvSpPr>
              <p:spPr>
                <a:xfrm>
                  <a:off x="5530281" y="3035708"/>
                  <a:ext cx="258568" cy="25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4810" extrusionOk="0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Verdana" panose="020B0604030504040204" pitchFamily="34" charset="0"/>
                    <a:cs typeface="Courier New" panose="02070309020205020404" pitchFamily="49" charset="0"/>
                    <a:sym typeface="Arial"/>
                  </a:endParaRPr>
                </a:p>
              </p:txBody>
            </p:sp>
            <p:sp>
              <p:nvSpPr>
                <p:cNvPr id="356" name="Google Shape;356;p29">
                  <a:extLst>
                    <a:ext uri="{FF2B5EF4-FFF2-40B4-BE49-F238E27FC236}">
                      <a16:creationId xmlns:a16="http://schemas.microsoft.com/office/drawing/2014/main" id="{7616D574-DF69-8811-CFE0-3F170A6BF4B7}"/>
                    </a:ext>
                  </a:extLst>
                </p:cNvPr>
                <p:cNvSpPr/>
                <p:nvPr/>
              </p:nvSpPr>
              <p:spPr>
                <a:xfrm>
                  <a:off x="7011756" y="584085"/>
                  <a:ext cx="1292563" cy="129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4810" extrusionOk="0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Verdana" panose="020B0604030504040204" pitchFamily="34" charset="0"/>
                    <a:cs typeface="Courier New" panose="02070309020205020404" pitchFamily="49" charset="0"/>
                    <a:sym typeface="Arial"/>
                  </a:endParaRPr>
                </a:p>
              </p:txBody>
            </p:sp>
            <p:sp>
              <p:nvSpPr>
                <p:cNvPr id="357" name="Google Shape;357;p29">
                  <a:extLst>
                    <a:ext uri="{FF2B5EF4-FFF2-40B4-BE49-F238E27FC236}">
                      <a16:creationId xmlns:a16="http://schemas.microsoft.com/office/drawing/2014/main" id="{FB9A1C41-B860-A682-3FD1-039FDB95CB90}"/>
                    </a:ext>
                  </a:extLst>
                </p:cNvPr>
                <p:cNvSpPr/>
                <p:nvPr/>
              </p:nvSpPr>
              <p:spPr>
                <a:xfrm>
                  <a:off x="8035457" y="1519454"/>
                  <a:ext cx="792788" cy="79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4810" extrusionOk="0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Verdana" panose="020B0604030504040204" pitchFamily="34" charset="0"/>
                    <a:cs typeface="Courier New" panose="02070309020205020404" pitchFamily="49" charset="0"/>
                    <a:sym typeface="Arial"/>
                  </a:endParaRPr>
                </a:p>
              </p:txBody>
            </p:sp>
            <p:sp>
              <p:nvSpPr>
                <p:cNvPr id="358" name="Google Shape;358;p29">
                  <a:extLst>
                    <a:ext uri="{FF2B5EF4-FFF2-40B4-BE49-F238E27FC236}">
                      <a16:creationId xmlns:a16="http://schemas.microsoft.com/office/drawing/2014/main" id="{56FEB88B-C8E0-C3B1-1AA8-1C450DC79887}"/>
                    </a:ext>
                  </a:extLst>
                </p:cNvPr>
                <p:cNvSpPr/>
                <p:nvPr/>
              </p:nvSpPr>
              <p:spPr>
                <a:xfrm>
                  <a:off x="5021733" y="1950845"/>
                  <a:ext cx="508552" cy="50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4810" extrusionOk="0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Verdana" panose="020B0604030504040204" pitchFamily="34" charset="0"/>
                    <a:cs typeface="Courier New" panose="02070309020205020404" pitchFamily="49" charset="0"/>
                    <a:sym typeface="Arial"/>
                  </a:endParaRPr>
                </a:p>
              </p:txBody>
            </p:sp>
            <p:sp>
              <p:nvSpPr>
                <p:cNvPr id="359" name="Google Shape;359;p29">
                  <a:extLst>
                    <a:ext uri="{FF2B5EF4-FFF2-40B4-BE49-F238E27FC236}">
                      <a16:creationId xmlns:a16="http://schemas.microsoft.com/office/drawing/2014/main" id="{0E053D3C-5C68-0B9E-A63C-4A4A960B7A23}"/>
                    </a:ext>
                  </a:extLst>
                </p:cNvPr>
                <p:cNvSpPr/>
                <p:nvPr/>
              </p:nvSpPr>
              <p:spPr>
                <a:xfrm>
                  <a:off x="5788842" y="633050"/>
                  <a:ext cx="258568" cy="25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4810" extrusionOk="0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Verdana" panose="020B0604030504040204" pitchFamily="34" charset="0"/>
                    <a:cs typeface="Courier New" panose="02070309020205020404" pitchFamily="49" charset="0"/>
                    <a:sym typeface="Arial"/>
                  </a:endParaRPr>
                </a:p>
              </p:txBody>
            </p:sp>
            <p:sp>
              <p:nvSpPr>
                <p:cNvPr id="360" name="Google Shape;360;p29">
                  <a:extLst>
                    <a:ext uri="{FF2B5EF4-FFF2-40B4-BE49-F238E27FC236}">
                      <a16:creationId xmlns:a16="http://schemas.microsoft.com/office/drawing/2014/main" id="{46144406-AAA8-8D36-9F8D-03784C66D7E8}"/>
                    </a:ext>
                  </a:extLst>
                </p:cNvPr>
                <p:cNvSpPr/>
                <p:nvPr/>
              </p:nvSpPr>
              <p:spPr>
                <a:xfrm>
                  <a:off x="6457220" y="182501"/>
                  <a:ext cx="354760" cy="35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4810" extrusionOk="0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Verdana" panose="020B0604030504040204" pitchFamily="34" charset="0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grpSp>
            <p:nvGrpSpPr>
              <p:cNvPr id="18442" name="Google Shape;361;p29">
                <a:extLst>
                  <a:ext uri="{FF2B5EF4-FFF2-40B4-BE49-F238E27FC236}">
                    <a16:creationId xmlns:a16="http://schemas.microsoft.com/office/drawing/2014/main" id="{F74D5974-DF9E-935F-C1CF-0EB3C66FDB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8620157" flipH="1">
                <a:off x="7139016" y="358"/>
                <a:ext cx="2497851" cy="956975"/>
                <a:chOff x="300338" y="2024677"/>
                <a:chExt cx="2497728" cy="956928"/>
              </a:xfrm>
            </p:grpSpPr>
            <p:sp>
              <p:nvSpPr>
                <p:cNvPr id="18443" name="Google Shape;362;p29">
                  <a:extLst>
                    <a:ext uri="{FF2B5EF4-FFF2-40B4-BE49-F238E27FC236}">
                      <a16:creationId xmlns:a16="http://schemas.microsoft.com/office/drawing/2014/main" id="{C88160A8-FC1F-CFC8-85B4-39811CB64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338" y="2024677"/>
                  <a:ext cx="2497728" cy="956928"/>
                </a:xfrm>
                <a:custGeom>
                  <a:avLst/>
                  <a:gdLst>
                    <a:gd name="T0" fmla="*/ 9841 w 19075"/>
                    <a:gd name="T1" fmla="*/ 1 h 7308"/>
                    <a:gd name="T2" fmla="*/ 4113 w 19075"/>
                    <a:gd name="T3" fmla="*/ 2570 h 7308"/>
                    <a:gd name="T4" fmla="*/ 4113 w 19075"/>
                    <a:gd name="T5" fmla="*/ 2570 h 7308"/>
                    <a:gd name="T6" fmla="*/ 1473 w 19075"/>
                    <a:gd name="T7" fmla="*/ 3150 h 7308"/>
                    <a:gd name="T8" fmla="*/ 1473 w 19075"/>
                    <a:gd name="T9" fmla="*/ 3150 h 7308"/>
                    <a:gd name="T10" fmla="*/ 1901 w 19075"/>
                    <a:gd name="T11" fmla="*/ 7031 h 7308"/>
                    <a:gd name="T12" fmla="*/ 1901 w 19075"/>
                    <a:gd name="T13" fmla="*/ 7031 h 7308"/>
                    <a:gd name="T14" fmla="*/ 4738 w 19075"/>
                    <a:gd name="T15" fmla="*/ 6317 h 7308"/>
                    <a:gd name="T16" fmla="*/ 4738 w 19075"/>
                    <a:gd name="T17" fmla="*/ 6317 h 7308"/>
                    <a:gd name="T18" fmla="*/ 9573 w 19075"/>
                    <a:gd name="T19" fmla="*/ 6460 h 7308"/>
                    <a:gd name="T20" fmla="*/ 9573 w 19075"/>
                    <a:gd name="T21" fmla="*/ 6460 h 7308"/>
                    <a:gd name="T22" fmla="*/ 11928 w 19075"/>
                    <a:gd name="T23" fmla="*/ 6254 h 7308"/>
                    <a:gd name="T24" fmla="*/ 11928 w 19075"/>
                    <a:gd name="T25" fmla="*/ 6254 h 7308"/>
                    <a:gd name="T26" fmla="*/ 12811 w 19075"/>
                    <a:gd name="T27" fmla="*/ 6299 h 7308"/>
                    <a:gd name="T28" fmla="*/ 12811 w 19075"/>
                    <a:gd name="T29" fmla="*/ 6299 h 7308"/>
                    <a:gd name="T30" fmla="*/ 15069 w 19075"/>
                    <a:gd name="T31" fmla="*/ 6085 h 7308"/>
                    <a:gd name="T32" fmla="*/ 15069 w 19075"/>
                    <a:gd name="T33" fmla="*/ 6085 h 7308"/>
                    <a:gd name="T34" fmla="*/ 15086 w 19075"/>
                    <a:gd name="T35" fmla="*/ 6076 h 7308"/>
                    <a:gd name="T36" fmla="*/ 15086 w 19075"/>
                    <a:gd name="T37" fmla="*/ 6076 h 7308"/>
                    <a:gd name="T38" fmla="*/ 15184 w 19075"/>
                    <a:gd name="T39" fmla="*/ 6014 h 7308"/>
                    <a:gd name="T40" fmla="*/ 15184 w 19075"/>
                    <a:gd name="T41" fmla="*/ 6014 h 7308"/>
                    <a:gd name="T42" fmla="*/ 15497 w 19075"/>
                    <a:gd name="T43" fmla="*/ 5291 h 7308"/>
                    <a:gd name="T44" fmla="*/ 15497 w 19075"/>
                    <a:gd name="T45" fmla="*/ 5291 h 7308"/>
                    <a:gd name="T46" fmla="*/ 15158 w 19075"/>
                    <a:gd name="T47" fmla="*/ 4988 h 7308"/>
                    <a:gd name="T48" fmla="*/ 15158 w 19075"/>
                    <a:gd name="T49" fmla="*/ 4988 h 7308"/>
                    <a:gd name="T50" fmla="*/ 15149 w 19075"/>
                    <a:gd name="T51" fmla="*/ 4988 h 7308"/>
                    <a:gd name="T52" fmla="*/ 15149 w 19075"/>
                    <a:gd name="T53" fmla="*/ 4988 h 7308"/>
                    <a:gd name="T54" fmla="*/ 13088 w 19075"/>
                    <a:gd name="T55" fmla="*/ 4506 h 7308"/>
                    <a:gd name="T56" fmla="*/ 13088 w 19075"/>
                    <a:gd name="T57" fmla="*/ 4506 h 7308"/>
                    <a:gd name="T58" fmla="*/ 12776 w 19075"/>
                    <a:gd name="T59" fmla="*/ 4506 h 7308"/>
                    <a:gd name="T60" fmla="*/ 12776 w 19075"/>
                    <a:gd name="T61" fmla="*/ 4506 h 7308"/>
                    <a:gd name="T62" fmla="*/ 10215 w 19075"/>
                    <a:gd name="T63" fmla="*/ 4417 h 7308"/>
                    <a:gd name="T64" fmla="*/ 10215 w 19075"/>
                    <a:gd name="T65" fmla="*/ 4417 h 7308"/>
                    <a:gd name="T66" fmla="*/ 10153 w 19075"/>
                    <a:gd name="T67" fmla="*/ 3641 h 7308"/>
                    <a:gd name="T68" fmla="*/ 10153 w 19075"/>
                    <a:gd name="T69" fmla="*/ 3641 h 7308"/>
                    <a:gd name="T70" fmla="*/ 10251 w 19075"/>
                    <a:gd name="T71" fmla="*/ 3560 h 7308"/>
                    <a:gd name="T72" fmla="*/ 10251 w 19075"/>
                    <a:gd name="T73" fmla="*/ 3560 h 7308"/>
                    <a:gd name="T74" fmla="*/ 11001 w 19075"/>
                    <a:gd name="T75" fmla="*/ 3462 h 7308"/>
                    <a:gd name="T76" fmla="*/ 11001 w 19075"/>
                    <a:gd name="T77" fmla="*/ 3462 h 7308"/>
                    <a:gd name="T78" fmla="*/ 11232 w 19075"/>
                    <a:gd name="T79" fmla="*/ 3177 h 7308"/>
                    <a:gd name="T80" fmla="*/ 11232 w 19075"/>
                    <a:gd name="T81" fmla="*/ 3177 h 7308"/>
                    <a:gd name="T82" fmla="*/ 12580 w 19075"/>
                    <a:gd name="T83" fmla="*/ 1954 h 7308"/>
                    <a:gd name="T84" fmla="*/ 12580 w 19075"/>
                    <a:gd name="T85" fmla="*/ 1954 h 7308"/>
                    <a:gd name="T86" fmla="*/ 14382 w 19075"/>
                    <a:gd name="T87" fmla="*/ 1491 h 7308"/>
                    <a:gd name="T88" fmla="*/ 14382 w 19075"/>
                    <a:gd name="T89" fmla="*/ 1491 h 7308"/>
                    <a:gd name="T90" fmla="*/ 15149 w 19075"/>
                    <a:gd name="T91" fmla="*/ 1687 h 7308"/>
                    <a:gd name="T92" fmla="*/ 15149 w 19075"/>
                    <a:gd name="T93" fmla="*/ 1687 h 7308"/>
                    <a:gd name="T94" fmla="*/ 15318 w 19075"/>
                    <a:gd name="T95" fmla="*/ 1687 h 7308"/>
                    <a:gd name="T96" fmla="*/ 15318 w 19075"/>
                    <a:gd name="T97" fmla="*/ 1687 h 7308"/>
                    <a:gd name="T98" fmla="*/ 17968 w 19075"/>
                    <a:gd name="T99" fmla="*/ 1910 h 7308"/>
                    <a:gd name="T100" fmla="*/ 17968 w 19075"/>
                    <a:gd name="T101" fmla="*/ 1910 h 7308"/>
                    <a:gd name="T102" fmla="*/ 19074 w 19075"/>
                    <a:gd name="T103" fmla="*/ 1152 h 7308"/>
                    <a:gd name="T104" fmla="*/ 19074 w 19075"/>
                    <a:gd name="T105" fmla="*/ 1152 h 7308"/>
                    <a:gd name="T106" fmla="*/ 17807 w 19075"/>
                    <a:gd name="T107" fmla="*/ 866 h 7308"/>
                    <a:gd name="T108" fmla="*/ 15211 w 19075"/>
                    <a:gd name="T109" fmla="*/ 331 h 7308"/>
                    <a:gd name="T110" fmla="*/ 15211 w 19075"/>
                    <a:gd name="T111" fmla="*/ 331 h 7308"/>
                    <a:gd name="T112" fmla="*/ 13909 w 19075"/>
                    <a:gd name="T113" fmla="*/ 126 h 7308"/>
                    <a:gd name="T114" fmla="*/ 13909 w 19075"/>
                    <a:gd name="T115" fmla="*/ 126 h 7308"/>
                    <a:gd name="T116" fmla="*/ 11108 w 19075"/>
                    <a:gd name="T117" fmla="*/ 224 h 7308"/>
                    <a:gd name="T118" fmla="*/ 11108 w 19075"/>
                    <a:gd name="T119" fmla="*/ 224 h 7308"/>
                    <a:gd name="T120" fmla="*/ 9850 w 19075"/>
                    <a:gd name="T121" fmla="*/ 1 h 7308"/>
                    <a:gd name="T122" fmla="*/ 9850 w 19075"/>
                    <a:gd name="T123" fmla="*/ 1 h 7308"/>
                    <a:gd name="T124" fmla="*/ 9841 w 19075"/>
                    <a:gd name="T125" fmla="*/ 1 h 7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9075" h="7308" extrusionOk="0">
                      <a:moveTo>
                        <a:pt x="9841" y="1"/>
                      </a:moveTo>
                      <a:cubicBezTo>
                        <a:pt x="9198" y="90"/>
                        <a:pt x="4113" y="2570"/>
                        <a:pt x="4113" y="2570"/>
                      </a:cubicBezTo>
                      <a:cubicBezTo>
                        <a:pt x="2909" y="2971"/>
                        <a:pt x="2775" y="2873"/>
                        <a:pt x="1473" y="3150"/>
                      </a:cubicBezTo>
                      <a:cubicBezTo>
                        <a:pt x="1" y="3471"/>
                        <a:pt x="1901" y="7031"/>
                        <a:pt x="1901" y="7031"/>
                      </a:cubicBezTo>
                      <a:cubicBezTo>
                        <a:pt x="3489" y="6014"/>
                        <a:pt x="4738" y="6317"/>
                        <a:pt x="4738" y="6317"/>
                      </a:cubicBezTo>
                      <a:cubicBezTo>
                        <a:pt x="7503" y="7307"/>
                        <a:pt x="9573" y="6460"/>
                        <a:pt x="9573" y="6460"/>
                      </a:cubicBezTo>
                      <a:cubicBezTo>
                        <a:pt x="9573" y="6460"/>
                        <a:pt x="11268" y="6326"/>
                        <a:pt x="11928" y="6254"/>
                      </a:cubicBezTo>
                      <a:cubicBezTo>
                        <a:pt x="12151" y="6237"/>
                        <a:pt x="12455" y="6263"/>
                        <a:pt x="12811" y="6299"/>
                      </a:cubicBezTo>
                      <a:cubicBezTo>
                        <a:pt x="13498" y="6353"/>
                        <a:pt x="14346" y="6415"/>
                        <a:pt x="15069" y="6085"/>
                      </a:cubicBezTo>
                      <a:cubicBezTo>
                        <a:pt x="15077" y="6076"/>
                        <a:pt x="15077" y="6076"/>
                        <a:pt x="15086" y="6076"/>
                      </a:cubicBezTo>
                      <a:cubicBezTo>
                        <a:pt x="15122" y="6058"/>
                        <a:pt x="15158" y="6040"/>
                        <a:pt x="15184" y="6014"/>
                      </a:cubicBezTo>
                      <a:cubicBezTo>
                        <a:pt x="15577" y="5960"/>
                        <a:pt x="15568" y="5532"/>
                        <a:pt x="15497" y="5291"/>
                      </a:cubicBezTo>
                      <a:cubicBezTo>
                        <a:pt x="15461" y="5166"/>
                        <a:pt x="15283" y="5050"/>
                        <a:pt x="15158" y="4988"/>
                      </a:cubicBezTo>
                      <a:cubicBezTo>
                        <a:pt x="15149" y="4988"/>
                        <a:pt x="15149" y="4988"/>
                        <a:pt x="15149" y="4988"/>
                      </a:cubicBezTo>
                      <a:cubicBezTo>
                        <a:pt x="14783" y="4604"/>
                        <a:pt x="13650" y="4524"/>
                        <a:pt x="13088" y="4506"/>
                      </a:cubicBezTo>
                      <a:cubicBezTo>
                        <a:pt x="12901" y="4506"/>
                        <a:pt x="12776" y="4506"/>
                        <a:pt x="12776" y="4506"/>
                      </a:cubicBezTo>
                      <a:cubicBezTo>
                        <a:pt x="10153" y="4658"/>
                        <a:pt x="10215" y="4417"/>
                        <a:pt x="10215" y="4417"/>
                      </a:cubicBezTo>
                      <a:cubicBezTo>
                        <a:pt x="10421" y="4176"/>
                        <a:pt x="10153" y="3641"/>
                        <a:pt x="10153" y="3641"/>
                      </a:cubicBezTo>
                      <a:cubicBezTo>
                        <a:pt x="10189" y="3623"/>
                        <a:pt x="10251" y="3560"/>
                        <a:pt x="10251" y="3560"/>
                      </a:cubicBezTo>
                      <a:cubicBezTo>
                        <a:pt x="10572" y="3712"/>
                        <a:pt x="10831" y="3596"/>
                        <a:pt x="11001" y="3462"/>
                      </a:cubicBezTo>
                      <a:cubicBezTo>
                        <a:pt x="11152" y="3328"/>
                        <a:pt x="11232" y="3177"/>
                        <a:pt x="11232" y="3177"/>
                      </a:cubicBezTo>
                      <a:cubicBezTo>
                        <a:pt x="11830" y="3284"/>
                        <a:pt x="12580" y="1954"/>
                        <a:pt x="12580" y="1954"/>
                      </a:cubicBezTo>
                      <a:cubicBezTo>
                        <a:pt x="13525" y="2008"/>
                        <a:pt x="14382" y="1491"/>
                        <a:pt x="14382" y="1491"/>
                      </a:cubicBezTo>
                      <a:cubicBezTo>
                        <a:pt x="14542" y="1660"/>
                        <a:pt x="14926" y="1696"/>
                        <a:pt x="15149" y="1687"/>
                      </a:cubicBezTo>
                      <a:cubicBezTo>
                        <a:pt x="15247" y="1696"/>
                        <a:pt x="15318" y="1687"/>
                        <a:pt x="15318" y="1687"/>
                      </a:cubicBezTo>
                      <a:cubicBezTo>
                        <a:pt x="15318" y="1687"/>
                        <a:pt x="17495" y="1901"/>
                        <a:pt x="17968" y="1910"/>
                      </a:cubicBezTo>
                      <a:cubicBezTo>
                        <a:pt x="18780" y="1919"/>
                        <a:pt x="19074" y="1152"/>
                        <a:pt x="19074" y="1152"/>
                      </a:cubicBezTo>
                      <a:lnTo>
                        <a:pt x="17807" y="866"/>
                      </a:lnTo>
                      <a:cubicBezTo>
                        <a:pt x="17807" y="866"/>
                        <a:pt x="15506" y="411"/>
                        <a:pt x="15211" y="331"/>
                      </a:cubicBezTo>
                      <a:cubicBezTo>
                        <a:pt x="14926" y="251"/>
                        <a:pt x="14283" y="45"/>
                        <a:pt x="13909" y="126"/>
                      </a:cubicBezTo>
                      <a:cubicBezTo>
                        <a:pt x="13543" y="215"/>
                        <a:pt x="11108" y="224"/>
                        <a:pt x="11108" y="224"/>
                      </a:cubicBezTo>
                      <a:cubicBezTo>
                        <a:pt x="10483" y="10"/>
                        <a:pt x="9921" y="1"/>
                        <a:pt x="9850" y="1"/>
                      </a:cubicBezTo>
                      <a:cubicBezTo>
                        <a:pt x="9841" y="1"/>
                        <a:pt x="9841" y="1"/>
                        <a:pt x="9841" y="1"/>
                      </a:cubicBezTo>
                    </a:path>
                  </a:pathLst>
                </a:custGeom>
                <a:gradFill rotWithShape="0"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RO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444" name="Google Shape;363;p29">
                  <a:extLst>
                    <a:ext uri="{FF2B5EF4-FFF2-40B4-BE49-F238E27FC236}">
                      <a16:creationId xmlns:a16="http://schemas.microsoft.com/office/drawing/2014/main" id="{E7EDD209-448C-EABC-A293-202338661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733" y="2219786"/>
                  <a:ext cx="955618" cy="709185"/>
                </a:xfrm>
                <a:custGeom>
                  <a:avLst/>
                  <a:gdLst>
                    <a:gd name="T0" fmla="*/ 1580 w 7298"/>
                    <a:gd name="T1" fmla="*/ 464 h 5416"/>
                    <a:gd name="T2" fmla="*/ 232 w 7298"/>
                    <a:gd name="T3" fmla="*/ 1687 h 5416"/>
                    <a:gd name="T4" fmla="*/ 232 w 7298"/>
                    <a:gd name="T5" fmla="*/ 1687 h 5416"/>
                    <a:gd name="T6" fmla="*/ 1 w 7298"/>
                    <a:gd name="T7" fmla="*/ 1972 h 5416"/>
                    <a:gd name="T8" fmla="*/ 1 w 7298"/>
                    <a:gd name="T9" fmla="*/ 1972 h 5416"/>
                    <a:gd name="T10" fmla="*/ 1357 w 7298"/>
                    <a:gd name="T11" fmla="*/ 2374 h 5416"/>
                    <a:gd name="T12" fmla="*/ 1357 w 7298"/>
                    <a:gd name="T13" fmla="*/ 2374 h 5416"/>
                    <a:gd name="T14" fmla="*/ 2088 w 7298"/>
                    <a:gd name="T15" fmla="*/ 3016 h 5416"/>
                    <a:gd name="T16" fmla="*/ 2088 w 7298"/>
                    <a:gd name="T17" fmla="*/ 3016 h 5416"/>
                    <a:gd name="T18" fmla="*/ 4149 w 7298"/>
                    <a:gd name="T19" fmla="*/ 3498 h 5416"/>
                    <a:gd name="T20" fmla="*/ 4149 w 7298"/>
                    <a:gd name="T21" fmla="*/ 3498 h 5416"/>
                    <a:gd name="T22" fmla="*/ 4158 w 7298"/>
                    <a:gd name="T23" fmla="*/ 3498 h 5416"/>
                    <a:gd name="T24" fmla="*/ 4158 w 7298"/>
                    <a:gd name="T25" fmla="*/ 3498 h 5416"/>
                    <a:gd name="T26" fmla="*/ 4497 w 7298"/>
                    <a:gd name="T27" fmla="*/ 3801 h 5416"/>
                    <a:gd name="T28" fmla="*/ 4497 w 7298"/>
                    <a:gd name="T29" fmla="*/ 3801 h 5416"/>
                    <a:gd name="T30" fmla="*/ 4184 w 7298"/>
                    <a:gd name="T31" fmla="*/ 4524 h 5416"/>
                    <a:gd name="T32" fmla="*/ 4184 w 7298"/>
                    <a:gd name="T33" fmla="*/ 4524 h 5416"/>
                    <a:gd name="T34" fmla="*/ 4086 w 7298"/>
                    <a:gd name="T35" fmla="*/ 4586 h 5416"/>
                    <a:gd name="T36" fmla="*/ 4086 w 7298"/>
                    <a:gd name="T37" fmla="*/ 4586 h 5416"/>
                    <a:gd name="T38" fmla="*/ 4069 w 7298"/>
                    <a:gd name="T39" fmla="*/ 4595 h 5416"/>
                    <a:gd name="T40" fmla="*/ 4069 w 7298"/>
                    <a:gd name="T41" fmla="*/ 4595 h 5416"/>
                    <a:gd name="T42" fmla="*/ 5005 w 7298"/>
                    <a:gd name="T43" fmla="*/ 5291 h 5416"/>
                    <a:gd name="T44" fmla="*/ 5005 w 7298"/>
                    <a:gd name="T45" fmla="*/ 5291 h 5416"/>
                    <a:gd name="T46" fmla="*/ 5023 w 7298"/>
                    <a:gd name="T47" fmla="*/ 4336 h 5416"/>
                    <a:gd name="T48" fmla="*/ 5023 w 7298"/>
                    <a:gd name="T49" fmla="*/ 4336 h 5416"/>
                    <a:gd name="T50" fmla="*/ 3837 w 7298"/>
                    <a:gd name="T51" fmla="*/ 2052 h 5416"/>
                    <a:gd name="T52" fmla="*/ 3221 w 7298"/>
                    <a:gd name="T53" fmla="*/ 1365 h 5416"/>
                    <a:gd name="T54" fmla="*/ 3346 w 7298"/>
                    <a:gd name="T55" fmla="*/ 1321 h 5416"/>
                    <a:gd name="T56" fmla="*/ 4827 w 7298"/>
                    <a:gd name="T57" fmla="*/ 2588 h 5416"/>
                    <a:gd name="T58" fmla="*/ 4827 w 7298"/>
                    <a:gd name="T59" fmla="*/ 2588 h 5416"/>
                    <a:gd name="T60" fmla="*/ 6807 w 7298"/>
                    <a:gd name="T61" fmla="*/ 4024 h 5416"/>
                    <a:gd name="T62" fmla="*/ 6807 w 7298"/>
                    <a:gd name="T63" fmla="*/ 4024 h 5416"/>
                    <a:gd name="T64" fmla="*/ 6673 w 7298"/>
                    <a:gd name="T65" fmla="*/ 2953 h 5416"/>
                    <a:gd name="T66" fmla="*/ 6673 w 7298"/>
                    <a:gd name="T67" fmla="*/ 2953 h 5416"/>
                    <a:gd name="T68" fmla="*/ 5665 w 7298"/>
                    <a:gd name="T69" fmla="*/ 1589 h 5416"/>
                    <a:gd name="T70" fmla="*/ 4149 w 7298"/>
                    <a:gd name="T71" fmla="*/ 197 h 5416"/>
                    <a:gd name="T72" fmla="*/ 3382 w 7298"/>
                    <a:gd name="T73" fmla="*/ 1 h 5416"/>
                    <a:gd name="T74" fmla="*/ 3382 w 7298"/>
                    <a:gd name="T75" fmla="*/ 1 h 5416"/>
                    <a:gd name="T76" fmla="*/ 1580 w 7298"/>
                    <a:gd name="T77" fmla="*/ 464 h 5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298" h="5416" extrusionOk="0">
                      <a:moveTo>
                        <a:pt x="1580" y="464"/>
                      </a:moveTo>
                      <a:cubicBezTo>
                        <a:pt x="1580" y="464"/>
                        <a:pt x="830" y="1794"/>
                        <a:pt x="232" y="1687"/>
                      </a:cubicBezTo>
                      <a:cubicBezTo>
                        <a:pt x="232" y="1687"/>
                        <a:pt x="152" y="1838"/>
                        <a:pt x="1" y="1972"/>
                      </a:cubicBezTo>
                      <a:cubicBezTo>
                        <a:pt x="286" y="2240"/>
                        <a:pt x="1357" y="2374"/>
                        <a:pt x="1357" y="2374"/>
                      </a:cubicBezTo>
                      <a:cubicBezTo>
                        <a:pt x="1410" y="2570"/>
                        <a:pt x="1713" y="2793"/>
                        <a:pt x="2088" y="3016"/>
                      </a:cubicBezTo>
                      <a:cubicBezTo>
                        <a:pt x="2650" y="3034"/>
                        <a:pt x="3783" y="3114"/>
                        <a:pt x="4149" y="3498"/>
                      </a:cubicBezTo>
                      <a:cubicBezTo>
                        <a:pt x="4149" y="3498"/>
                        <a:pt x="4149" y="3498"/>
                        <a:pt x="4158" y="3498"/>
                      </a:cubicBezTo>
                      <a:cubicBezTo>
                        <a:pt x="4283" y="3560"/>
                        <a:pt x="4461" y="3676"/>
                        <a:pt x="4497" y="3801"/>
                      </a:cubicBezTo>
                      <a:cubicBezTo>
                        <a:pt x="4568" y="4042"/>
                        <a:pt x="4577" y="4470"/>
                        <a:pt x="4184" y="4524"/>
                      </a:cubicBezTo>
                      <a:cubicBezTo>
                        <a:pt x="4158" y="4550"/>
                        <a:pt x="4122" y="4568"/>
                        <a:pt x="4086" y="4586"/>
                      </a:cubicBezTo>
                      <a:cubicBezTo>
                        <a:pt x="4077" y="4586"/>
                        <a:pt x="4077" y="4586"/>
                        <a:pt x="4069" y="4595"/>
                      </a:cubicBezTo>
                      <a:cubicBezTo>
                        <a:pt x="4363" y="5059"/>
                        <a:pt x="4693" y="5416"/>
                        <a:pt x="5005" y="5291"/>
                      </a:cubicBezTo>
                      <a:cubicBezTo>
                        <a:pt x="5416" y="5130"/>
                        <a:pt x="5023" y="4336"/>
                        <a:pt x="5023" y="4336"/>
                      </a:cubicBezTo>
                      <a:lnTo>
                        <a:pt x="3837" y="2052"/>
                      </a:lnTo>
                      <a:lnTo>
                        <a:pt x="3221" y="1365"/>
                      </a:lnTo>
                      <a:lnTo>
                        <a:pt x="3346" y="1321"/>
                      </a:lnTo>
                      <a:cubicBezTo>
                        <a:pt x="3480" y="1571"/>
                        <a:pt x="4390" y="2374"/>
                        <a:pt x="4827" y="2588"/>
                      </a:cubicBezTo>
                      <a:cubicBezTo>
                        <a:pt x="5603" y="3462"/>
                        <a:pt x="6317" y="4185"/>
                        <a:pt x="6807" y="4024"/>
                      </a:cubicBezTo>
                      <a:cubicBezTo>
                        <a:pt x="7298" y="3863"/>
                        <a:pt x="6673" y="2953"/>
                        <a:pt x="6673" y="2953"/>
                      </a:cubicBezTo>
                      <a:lnTo>
                        <a:pt x="5665" y="1589"/>
                      </a:lnTo>
                      <a:lnTo>
                        <a:pt x="4149" y="197"/>
                      </a:lnTo>
                      <a:cubicBezTo>
                        <a:pt x="3926" y="206"/>
                        <a:pt x="3542" y="170"/>
                        <a:pt x="3382" y="1"/>
                      </a:cubicBezTo>
                      <a:cubicBezTo>
                        <a:pt x="3382" y="1"/>
                        <a:pt x="2525" y="518"/>
                        <a:pt x="1580" y="464"/>
                      </a:cubicBezTo>
                    </a:path>
                  </a:pathLst>
                </a:custGeom>
                <a:gradFill rotWithShape="0"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RO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</p:grpSp>
        <p:sp>
          <p:nvSpPr>
            <p:cNvPr id="18439" name="Google Shape;364;p29">
              <a:extLst>
                <a:ext uri="{FF2B5EF4-FFF2-40B4-BE49-F238E27FC236}">
                  <a16:creationId xmlns:a16="http://schemas.microsoft.com/office/drawing/2014/main" id="{2C0E5A3E-B268-F14B-3420-F969F256555E}"/>
                </a:ext>
              </a:extLst>
            </p:cNvPr>
            <p:cNvSpPr>
              <a:spLocks/>
            </p:cNvSpPr>
            <p:nvPr/>
          </p:nvSpPr>
          <p:spPr bwMode="auto">
            <a:xfrm rot="-3033130">
              <a:off x="8204856" y="1418610"/>
              <a:ext cx="240324" cy="162787"/>
            </a:xfrm>
            <a:custGeom>
              <a:avLst/>
              <a:gdLst>
                <a:gd name="T0" fmla="*/ 295 w 1714"/>
                <a:gd name="T1" fmla="*/ 313 h 1161"/>
                <a:gd name="T2" fmla="*/ 250 w 1714"/>
                <a:gd name="T3" fmla="*/ 1027 h 1161"/>
                <a:gd name="T4" fmla="*/ 250 w 1714"/>
                <a:gd name="T5" fmla="*/ 1027 h 1161"/>
                <a:gd name="T6" fmla="*/ 607 w 1714"/>
                <a:gd name="T7" fmla="*/ 1098 h 1161"/>
                <a:gd name="T8" fmla="*/ 607 w 1714"/>
                <a:gd name="T9" fmla="*/ 1098 h 1161"/>
                <a:gd name="T10" fmla="*/ 1071 w 1714"/>
                <a:gd name="T11" fmla="*/ 1152 h 1161"/>
                <a:gd name="T12" fmla="*/ 1071 w 1714"/>
                <a:gd name="T13" fmla="*/ 1152 h 1161"/>
                <a:gd name="T14" fmla="*/ 1597 w 1714"/>
                <a:gd name="T15" fmla="*/ 947 h 1161"/>
                <a:gd name="T16" fmla="*/ 1597 w 1714"/>
                <a:gd name="T17" fmla="*/ 947 h 1161"/>
                <a:gd name="T18" fmla="*/ 1704 w 1714"/>
                <a:gd name="T19" fmla="*/ 652 h 1161"/>
                <a:gd name="T20" fmla="*/ 1704 w 1714"/>
                <a:gd name="T21" fmla="*/ 652 h 1161"/>
                <a:gd name="T22" fmla="*/ 1686 w 1714"/>
                <a:gd name="T23" fmla="*/ 358 h 1161"/>
                <a:gd name="T24" fmla="*/ 1686 w 1714"/>
                <a:gd name="T25" fmla="*/ 358 h 1161"/>
                <a:gd name="T26" fmla="*/ 1499 w 1714"/>
                <a:gd name="T27" fmla="*/ 126 h 1161"/>
                <a:gd name="T28" fmla="*/ 1499 w 1714"/>
                <a:gd name="T29" fmla="*/ 126 h 1161"/>
                <a:gd name="T30" fmla="*/ 1026 w 1714"/>
                <a:gd name="T31" fmla="*/ 1 h 1161"/>
                <a:gd name="T32" fmla="*/ 1026 w 1714"/>
                <a:gd name="T33" fmla="*/ 1 h 1161"/>
                <a:gd name="T34" fmla="*/ 982 w 1714"/>
                <a:gd name="T35" fmla="*/ 1 h 1161"/>
                <a:gd name="T36" fmla="*/ 982 w 1714"/>
                <a:gd name="T37" fmla="*/ 1 h 1161"/>
                <a:gd name="T38" fmla="*/ 295 w 1714"/>
                <a:gd name="T39" fmla="*/ 31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4" h="1161" extrusionOk="0">
                  <a:moveTo>
                    <a:pt x="295" y="313"/>
                  </a:moveTo>
                  <a:cubicBezTo>
                    <a:pt x="143" y="501"/>
                    <a:pt x="0" y="857"/>
                    <a:pt x="250" y="1027"/>
                  </a:cubicBezTo>
                  <a:cubicBezTo>
                    <a:pt x="357" y="1089"/>
                    <a:pt x="482" y="1089"/>
                    <a:pt x="607" y="1098"/>
                  </a:cubicBezTo>
                  <a:cubicBezTo>
                    <a:pt x="759" y="1116"/>
                    <a:pt x="919" y="1152"/>
                    <a:pt x="1071" y="1152"/>
                  </a:cubicBezTo>
                  <a:cubicBezTo>
                    <a:pt x="1258" y="1161"/>
                    <a:pt x="1472" y="1107"/>
                    <a:pt x="1597" y="947"/>
                  </a:cubicBezTo>
                  <a:cubicBezTo>
                    <a:pt x="1660" y="866"/>
                    <a:pt x="1695" y="759"/>
                    <a:pt x="1704" y="652"/>
                  </a:cubicBezTo>
                  <a:cubicBezTo>
                    <a:pt x="1713" y="545"/>
                    <a:pt x="1713" y="447"/>
                    <a:pt x="1686" y="358"/>
                  </a:cubicBezTo>
                  <a:cubicBezTo>
                    <a:pt x="1669" y="269"/>
                    <a:pt x="1606" y="188"/>
                    <a:pt x="1499" y="126"/>
                  </a:cubicBezTo>
                  <a:cubicBezTo>
                    <a:pt x="1356" y="54"/>
                    <a:pt x="1187" y="10"/>
                    <a:pt x="1026" y="1"/>
                  </a:cubicBezTo>
                  <a:cubicBezTo>
                    <a:pt x="1008" y="1"/>
                    <a:pt x="999" y="1"/>
                    <a:pt x="982" y="1"/>
                  </a:cubicBezTo>
                  <a:cubicBezTo>
                    <a:pt x="723" y="1"/>
                    <a:pt x="464" y="117"/>
                    <a:pt x="295" y="313"/>
                  </a:cubicBezTo>
                </a:path>
              </a:pathLst>
            </a:custGeom>
            <a:gradFill rotWithShape="0">
              <a:gsLst>
                <a:gs pos="0">
                  <a:schemeClr val="tx1"/>
                </a:gs>
                <a:gs pos="100000">
                  <a:schemeClr val="bg2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440" name="Google Shape;365;p29">
              <a:extLst>
                <a:ext uri="{FF2B5EF4-FFF2-40B4-BE49-F238E27FC236}">
                  <a16:creationId xmlns:a16="http://schemas.microsoft.com/office/drawing/2014/main" id="{AAB65DF3-88B2-902A-2ACC-069FD0DB0041}"/>
                </a:ext>
              </a:extLst>
            </p:cNvPr>
            <p:cNvSpPr>
              <a:spLocks/>
            </p:cNvSpPr>
            <p:nvPr/>
          </p:nvSpPr>
          <p:spPr bwMode="auto">
            <a:xfrm rot="7930158" flipH="1">
              <a:off x="7532339" y="1461822"/>
              <a:ext cx="162646" cy="45148"/>
            </a:xfrm>
            <a:custGeom>
              <a:avLst/>
              <a:gdLst>
                <a:gd name="T0" fmla="*/ 54 w 1160"/>
                <a:gd name="T1" fmla="*/ 107 h 322"/>
                <a:gd name="T2" fmla="*/ 18 w 1160"/>
                <a:gd name="T3" fmla="*/ 152 h 322"/>
                <a:gd name="T4" fmla="*/ 18 w 1160"/>
                <a:gd name="T5" fmla="*/ 152 h 322"/>
                <a:gd name="T6" fmla="*/ 9 w 1160"/>
                <a:gd name="T7" fmla="*/ 197 h 322"/>
                <a:gd name="T8" fmla="*/ 9 w 1160"/>
                <a:gd name="T9" fmla="*/ 197 h 322"/>
                <a:gd name="T10" fmla="*/ 80 w 1160"/>
                <a:gd name="T11" fmla="*/ 250 h 322"/>
                <a:gd name="T12" fmla="*/ 80 w 1160"/>
                <a:gd name="T13" fmla="*/ 250 h 322"/>
                <a:gd name="T14" fmla="*/ 758 w 1160"/>
                <a:gd name="T15" fmla="*/ 321 h 322"/>
                <a:gd name="T16" fmla="*/ 758 w 1160"/>
                <a:gd name="T17" fmla="*/ 321 h 322"/>
                <a:gd name="T18" fmla="*/ 910 w 1160"/>
                <a:gd name="T19" fmla="*/ 321 h 322"/>
                <a:gd name="T20" fmla="*/ 910 w 1160"/>
                <a:gd name="T21" fmla="*/ 321 h 322"/>
                <a:gd name="T22" fmla="*/ 1062 w 1160"/>
                <a:gd name="T23" fmla="*/ 313 h 322"/>
                <a:gd name="T24" fmla="*/ 1062 w 1160"/>
                <a:gd name="T25" fmla="*/ 313 h 322"/>
                <a:gd name="T26" fmla="*/ 1151 w 1160"/>
                <a:gd name="T27" fmla="*/ 286 h 322"/>
                <a:gd name="T28" fmla="*/ 1151 w 1160"/>
                <a:gd name="T29" fmla="*/ 286 h 322"/>
                <a:gd name="T30" fmla="*/ 1133 w 1160"/>
                <a:gd name="T31" fmla="*/ 250 h 322"/>
                <a:gd name="T32" fmla="*/ 1133 w 1160"/>
                <a:gd name="T33" fmla="*/ 250 h 322"/>
                <a:gd name="T34" fmla="*/ 1053 w 1160"/>
                <a:gd name="T35" fmla="*/ 197 h 322"/>
                <a:gd name="T36" fmla="*/ 1053 w 1160"/>
                <a:gd name="T37" fmla="*/ 197 h 322"/>
                <a:gd name="T38" fmla="*/ 633 w 1160"/>
                <a:gd name="T39" fmla="*/ 27 h 322"/>
                <a:gd name="T40" fmla="*/ 633 w 1160"/>
                <a:gd name="T41" fmla="*/ 27 h 322"/>
                <a:gd name="T42" fmla="*/ 419 w 1160"/>
                <a:gd name="T43" fmla="*/ 0 h 322"/>
                <a:gd name="T44" fmla="*/ 419 w 1160"/>
                <a:gd name="T45" fmla="*/ 0 h 322"/>
                <a:gd name="T46" fmla="*/ 54 w 1160"/>
                <a:gd name="T47" fmla="*/ 10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0" h="322" extrusionOk="0">
                  <a:moveTo>
                    <a:pt x="54" y="107"/>
                  </a:moveTo>
                  <a:cubicBezTo>
                    <a:pt x="36" y="116"/>
                    <a:pt x="27" y="134"/>
                    <a:pt x="18" y="152"/>
                  </a:cubicBezTo>
                  <a:cubicBezTo>
                    <a:pt x="9" y="161"/>
                    <a:pt x="0" y="188"/>
                    <a:pt x="9" y="197"/>
                  </a:cubicBezTo>
                  <a:cubicBezTo>
                    <a:pt x="18" y="232"/>
                    <a:pt x="54" y="241"/>
                    <a:pt x="80" y="250"/>
                  </a:cubicBezTo>
                  <a:cubicBezTo>
                    <a:pt x="303" y="295"/>
                    <a:pt x="526" y="321"/>
                    <a:pt x="758" y="321"/>
                  </a:cubicBezTo>
                  <a:cubicBezTo>
                    <a:pt x="812" y="321"/>
                    <a:pt x="865" y="321"/>
                    <a:pt x="910" y="321"/>
                  </a:cubicBezTo>
                  <a:cubicBezTo>
                    <a:pt x="964" y="321"/>
                    <a:pt x="1008" y="313"/>
                    <a:pt x="1062" y="313"/>
                  </a:cubicBezTo>
                  <a:cubicBezTo>
                    <a:pt x="1080" y="313"/>
                    <a:pt x="1151" y="313"/>
                    <a:pt x="1151" y="286"/>
                  </a:cubicBezTo>
                  <a:cubicBezTo>
                    <a:pt x="1160" y="268"/>
                    <a:pt x="1142" y="259"/>
                    <a:pt x="1133" y="250"/>
                  </a:cubicBezTo>
                  <a:cubicBezTo>
                    <a:pt x="1106" y="232"/>
                    <a:pt x="1080" y="214"/>
                    <a:pt x="1053" y="197"/>
                  </a:cubicBezTo>
                  <a:cubicBezTo>
                    <a:pt x="919" y="116"/>
                    <a:pt x="785" y="63"/>
                    <a:pt x="633" y="27"/>
                  </a:cubicBezTo>
                  <a:cubicBezTo>
                    <a:pt x="571" y="9"/>
                    <a:pt x="491" y="0"/>
                    <a:pt x="419" y="0"/>
                  </a:cubicBezTo>
                  <a:cubicBezTo>
                    <a:pt x="286" y="0"/>
                    <a:pt x="161" y="36"/>
                    <a:pt x="54" y="107"/>
                  </a:cubicBezTo>
                </a:path>
              </a:pathLst>
            </a:custGeom>
            <a:gradFill rotWithShape="0">
              <a:gsLst>
                <a:gs pos="0">
                  <a:schemeClr val="tx1"/>
                </a:gs>
                <a:gs pos="100000">
                  <a:schemeClr val="bg2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8434" name="Google Shape;366;p29">
            <a:extLst>
              <a:ext uri="{FF2B5EF4-FFF2-40B4-BE49-F238E27FC236}">
                <a16:creationId xmlns:a16="http://schemas.microsoft.com/office/drawing/2014/main" id="{F866CE4A-848C-8476-0D20-454D072073FC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354012" y="1239838"/>
            <a:ext cx="4812347" cy="2166937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  <a:buFont typeface="Trispace" pitchFamily="2" charset="0"/>
              <a:buNone/>
            </a:pPr>
            <a:r>
              <a:rPr lang="en-GB" altLang="en-RO" sz="2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APLICAȚIE UTILITARĂ PENTRU ASISTAREA PERSOANELOR CU PROBLEME DE MOBILITATE</a:t>
            </a:r>
          </a:p>
        </p:txBody>
      </p:sp>
      <p:sp>
        <p:nvSpPr>
          <p:cNvPr id="367" name="Google Shape;367;p29">
            <a:extLst>
              <a:ext uri="{FF2B5EF4-FFF2-40B4-BE49-F238E27FC236}">
                <a16:creationId xmlns:a16="http://schemas.microsoft.com/office/drawing/2014/main" id="{83EF803C-6CEC-2C83-CF75-8704413A57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03982" y="4259262"/>
            <a:ext cx="4164147" cy="631825"/>
          </a:xfrm>
        </p:spPr>
        <p:txBody>
          <a:bodyPr/>
          <a:lstStyle/>
          <a:p>
            <a:pPr marL="457200" indent="-304800" algn="l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aven Pro" pitchFamily="2" charset="0"/>
              <a:buNone/>
            </a:pPr>
            <a:r>
              <a:rPr lang="en-GB" altLang="en-RO" sz="16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Coordonator</a:t>
            </a:r>
            <a:r>
              <a:rPr lang="en-GB" altLang="en-RO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 </a:t>
            </a:r>
            <a:r>
              <a:rPr lang="en-GB" altLang="en-RO" sz="16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științific</a:t>
            </a:r>
            <a:r>
              <a:rPr lang="en-GB" altLang="en-RO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: </a:t>
            </a:r>
            <a:endParaRPr lang="en-GB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Maven Pro" pitchFamily="2" charset="0"/>
            </a:endParaRPr>
          </a:p>
          <a:p>
            <a:pPr marL="457200" indent="-304800" algn="l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aven Pro" pitchFamily="2" charset="0"/>
              <a:buNone/>
            </a:pPr>
            <a:r>
              <a:rPr lang="en-GB" altLang="en-RO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Conf. </a:t>
            </a:r>
            <a:r>
              <a:rPr lang="en-GB" altLang="en-RO" sz="16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dr.</a:t>
            </a:r>
            <a:r>
              <a:rPr lang="en-GB" altLang="en-RO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 </a:t>
            </a:r>
            <a:r>
              <a:rPr lang="en-GB" altLang="en-RO" sz="16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ing</a:t>
            </a:r>
            <a:r>
              <a:rPr lang="en-GB" altLang="en-RO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. Gabriela Varvara </a:t>
            </a:r>
            <a:endParaRPr lang="en-GB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Maven Pro" pitchFamily="2" charset="0"/>
            </a:endParaRPr>
          </a:p>
          <a:p>
            <a:pPr marL="457200" indent="-304800" algn="l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aven Pro" pitchFamily="2" charset="0"/>
              <a:buNone/>
            </a:pPr>
            <a:endParaRPr lang="en-RO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Maven Pro" pitchFamily="2" charset="0"/>
            </a:endParaRPr>
          </a:p>
        </p:txBody>
      </p:sp>
      <p:sp>
        <p:nvSpPr>
          <p:cNvPr id="18436" name="TextBox 1">
            <a:extLst>
              <a:ext uri="{FF2B5EF4-FFF2-40B4-BE49-F238E27FC236}">
                <a16:creationId xmlns:a16="http://schemas.microsoft.com/office/drawing/2014/main" id="{283F8217-6859-855C-8C4B-8B7301C78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685" y="4303715"/>
            <a:ext cx="307270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Absolvent: </a:t>
            </a:r>
            <a:endParaRPr lang="en-GB" altLang="en-RO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Iacinschi</a:t>
            </a:r>
            <a:r>
              <a:rPr lang="en-GB" altLang="en-RO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Anda-Roxana </a:t>
            </a:r>
            <a:endParaRPr lang="en-GB" altLang="en-RO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en-RO" altLang="en-RO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437" name="TextBox 2">
            <a:extLst>
              <a:ext uri="{FF2B5EF4-FFF2-40B4-BE49-F238E27FC236}">
                <a16:creationId xmlns:a16="http://schemas.microsoft.com/office/drawing/2014/main" id="{8B2B5F94-466D-D83E-C3C9-C04912C53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154" y="5127"/>
            <a:ext cx="7496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UNIVERSITATEA TEHNICĂ „GHEORGHE ASACHI” DIN IAȘI FACULTATEA DE AUTOMATICĂ ȘI CALCULATOARE </a:t>
            </a:r>
            <a:endParaRPr lang="en-GB" altLang="en-RO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653;p42">
            <a:extLst>
              <a:ext uri="{FF2B5EF4-FFF2-40B4-BE49-F238E27FC236}">
                <a16:creationId xmlns:a16="http://schemas.microsoft.com/office/drawing/2014/main" id="{07EEFAC1-5CF9-2217-B322-AEC8750B597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605631" y="329438"/>
            <a:ext cx="7932737" cy="5730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GB" altLang="en-RO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Funcționalitățile</a:t>
            </a:r>
            <a:r>
              <a:rPr lang="en-GB" altLang="en-RO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principale</a:t>
            </a:r>
            <a:r>
              <a:rPr lang="en-GB" altLang="en-RO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ale </a:t>
            </a:r>
            <a:r>
              <a:rPr lang="en-GB" altLang="en-RO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aplicației</a:t>
            </a:r>
            <a:r>
              <a:rPr lang="en-GB" altLang="en-RO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mobile</a:t>
            </a:r>
            <a:endParaRPr lang="en-RO" altLang="en-RO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5167BAA-7FB5-55BA-D254-1C9AFB0B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112838"/>
            <a:ext cx="1612900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>
            <a:extLst>
              <a:ext uri="{FF2B5EF4-FFF2-40B4-BE49-F238E27FC236}">
                <a16:creationId xmlns:a16="http://schemas.microsoft.com/office/drawing/2014/main" id="{CB5762CF-FB82-8DEA-A0A5-A95BA06C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88" y="1112838"/>
            <a:ext cx="1614487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B190EB37-2983-F4EF-1011-0EE41B5C4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8" y="1112838"/>
            <a:ext cx="1612900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>
            <a:extLst>
              <a:ext uri="{FF2B5EF4-FFF2-40B4-BE49-F238E27FC236}">
                <a16:creationId xmlns:a16="http://schemas.microsoft.com/office/drawing/2014/main" id="{6A92D85A-2F21-A223-394F-E2C05A1E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1112838"/>
            <a:ext cx="1612900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Box 6">
            <a:extLst>
              <a:ext uri="{FF2B5EF4-FFF2-40B4-BE49-F238E27FC236}">
                <a16:creationId xmlns:a16="http://schemas.microsoft.com/office/drawing/2014/main" id="{4D161305-68CF-705E-4984-D449BF84D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72" y="4618037"/>
            <a:ext cx="1672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RO" altLang="en-RO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1.Eran principal</a:t>
            </a:r>
          </a:p>
        </p:txBody>
      </p:sp>
      <p:sp>
        <p:nvSpPr>
          <p:cNvPr id="36871" name="TextBox 7">
            <a:extLst>
              <a:ext uri="{FF2B5EF4-FFF2-40B4-BE49-F238E27FC236}">
                <a16:creationId xmlns:a16="http://schemas.microsoft.com/office/drawing/2014/main" id="{EDBE4021-64FA-CFCF-041E-563DF8F72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817" y="4618036"/>
            <a:ext cx="14863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RO" altLang="en-RO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2.Înregistrare</a:t>
            </a:r>
          </a:p>
        </p:txBody>
      </p:sp>
      <p:sp>
        <p:nvSpPr>
          <p:cNvPr id="36872" name="TextBox 8">
            <a:extLst>
              <a:ext uri="{FF2B5EF4-FFF2-40B4-BE49-F238E27FC236}">
                <a16:creationId xmlns:a16="http://schemas.microsoft.com/office/drawing/2014/main" id="{8077A07E-7D93-389A-65FF-D5D046874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4618038"/>
            <a:ext cx="1579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RO" altLang="en-RO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3.Autentificare</a:t>
            </a:r>
          </a:p>
        </p:txBody>
      </p:sp>
      <p:sp>
        <p:nvSpPr>
          <p:cNvPr id="36873" name="TextBox 9">
            <a:extLst>
              <a:ext uri="{FF2B5EF4-FFF2-40B4-BE49-F238E27FC236}">
                <a16:creationId xmlns:a16="http://schemas.microsoft.com/office/drawing/2014/main" id="{7A2D1DA0-230B-8842-2D96-AA5E597E3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167" y="4618036"/>
            <a:ext cx="18582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RO" altLang="en-RO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4.Fișa pacientului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CE568673-C18B-5806-35C9-C251DB688F0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20725" y="120650"/>
            <a:ext cx="7702550" cy="5730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GB" altLang="en-RO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Funcționalitățile Platformei Web</a:t>
            </a:r>
            <a:endParaRPr lang="en-RO" altLang="en-RO" sz="28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3947F7B1-599D-8784-C44E-6A9D3DA85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135063"/>
            <a:ext cx="316706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>
            <a:extLst>
              <a:ext uri="{FF2B5EF4-FFF2-40B4-BE49-F238E27FC236}">
                <a16:creationId xmlns:a16="http://schemas.microsoft.com/office/drawing/2014/main" id="{D2A7E3FB-D37B-46EC-0FA2-43B3E56E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r="20950" b="29109"/>
          <a:stretch>
            <a:fillRect/>
          </a:stretch>
        </p:blipFill>
        <p:spPr bwMode="auto">
          <a:xfrm>
            <a:off x="728663" y="3114675"/>
            <a:ext cx="316865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2E1B16C7-1333-A4EF-1B1B-1C51E5DF3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4" r="18224" b="38702"/>
          <a:stretch>
            <a:fillRect/>
          </a:stretch>
        </p:blipFill>
        <p:spPr bwMode="auto">
          <a:xfrm>
            <a:off x="4587875" y="3148013"/>
            <a:ext cx="3697288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>
            <a:extLst>
              <a:ext uri="{FF2B5EF4-FFF2-40B4-BE49-F238E27FC236}">
                <a16:creationId xmlns:a16="http://schemas.microsoft.com/office/drawing/2014/main" id="{180C6709-8B0F-8423-9171-1A68A8A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1" r="15988" b="37369"/>
          <a:stretch>
            <a:fillRect/>
          </a:stretch>
        </p:blipFill>
        <p:spPr bwMode="auto">
          <a:xfrm>
            <a:off x="4587875" y="1135063"/>
            <a:ext cx="3697288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7">
            <a:extLst>
              <a:ext uri="{FF2B5EF4-FFF2-40B4-BE49-F238E27FC236}">
                <a16:creationId xmlns:a16="http://schemas.microsoft.com/office/drawing/2014/main" id="{4B0793B8-FEA4-BFF1-C0B9-79C323B17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820738"/>
            <a:ext cx="6078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Autentificare și înregistrare pacienți și dispeceri:</a:t>
            </a:r>
            <a:endParaRPr lang="en-RO" altLang="en-RO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>
            <a:extLst>
              <a:ext uri="{FF2B5EF4-FFF2-40B4-BE49-F238E27FC236}">
                <a16:creationId xmlns:a16="http://schemas.microsoft.com/office/drawing/2014/main" id="{C5D63796-E4F3-34B6-5C87-A21E3BAEB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" y="2287588"/>
            <a:ext cx="2697163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Box 5">
            <a:extLst>
              <a:ext uri="{FF2B5EF4-FFF2-40B4-BE49-F238E27FC236}">
                <a16:creationId xmlns:a16="http://schemas.microsoft.com/office/drawing/2014/main" id="{BE8911D3-1CC5-4EDA-6804-B82450408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975986"/>
            <a:ext cx="60801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Tablou</a:t>
            </a:r>
            <a:r>
              <a:rPr lang="en-GB" altLang="en-RO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bord </a:t>
            </a:r>
            <a:r>
              <a:rPr lang="en-GB" altLang="en-RO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pentru</a:t>
            </a:r>
            <a:r>
              <a:rPr lang="en-GB" altLang="en-RO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pacienți</a:t>
            </a:r>
            <a:endParaRPr lang="en-RO" altLang="en-RO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939" name="TextBox 7">
            <a:extLst>
              <a:ext uri="{FF2B5EF4-FFF2-40B4-BE49-F238E27FC236}">
                <a16:creationId xmlns:a16="http://schemas.microsoft.com/office/drawing/2014/main" id="{5EF3DE45-6C87-EA5B-F421-4F2D0C1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2100" y="381000"/>
            <a:ext cx="60785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Tablou</a:t>
            </a:r>
            <a:r>
              <a:rPr lang="en-GB" altLang="en-RO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bord </a:t>
            </a:r>
            <a:r>
              <a:rPr lang="en-GB" altLang="en-RO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pentru</a:t>
            </a:r>
            <a:r>
              <a:rPr lang="en-GB" altLang="en-RO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dispeceri</a:t>
            </a:r>
            <a:endParaRPr lang="en-RO" altLang="en-RO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9940" name="Picture 8">
            <a:extLst>
              <a:ext uri="{FF2B5EF4-FFF2-40B4-BE49-F238E27FC236}">
                <a16:creationId xmlns:a16="http://schemas.microsoft.com/office/drawing/2014/main" id="{5443B6E3-588C-94C1-F836-459FAE83D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714375"/>
            <a:ext cx="402272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10">
            <a:extLst>
              <a:ext uri="{FF2B5EF4-FFF2-40B4-BE49-F238E27FC236}">
                <a16:creationId xmlns:a16="http://schemas.microsoft.com/office/drawing/2014/main" id="{6D3CF251-45C3-DD60-664D-18AB028B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2100" y="2417763"/>
            <a:ext cx="60785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Monitorizare în timp real pe hartă</a:t>
            </a:r>
            <a:endParaRPr lang="en-RO" altLang="en-RO" sz="12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9942" name="Picture 11">
            <a:extLst>
              <a:ext uri="{FF2B5EF4-FFF2-40B4-BE49-F238E27FC236}">
                <a16:creationId xmlns:a16="http://schemas.microsoft.com/office/drawing/2014/main" id="{2588EBE2-0336-8EE5-1C8D-B825DED2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2725738"/>
            <a:ext cx="2935287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Box 12">
            <a:extLst>
              <a:ext uri="{FF2B5EF4-FFF2-40B4-BE49-F238E27FC236}">
                <a16:creationId xmlns:a16="http://schemas.microsoft.com/office/drawing/2014/main" id="{F3B8B9EE-7E3B-4A7F-7659-58CD9E87B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190500"/>
            <a:ext cx="1847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RO" altLang="en-RO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944" name="TextBox 13">
            <a:extLst>
              <a:ext uri="{FF2B5EF4-FFF2-40B4-BE49-F238E27FC236}">
                <a16:creationId xmlns:a16="http://schemas.microsoft.com/office/drawing/2014/main" id="{D4E9C595-946D-BD56-BE22-85546A36B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81000"/>
            <a:ext cx="2768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Tabloul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bord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oferă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interfață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centralizată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pentru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gestionarea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pacienților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intervențiilor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urgență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66491AC8-1377-E20C-D49C-886A24C1F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288" y="239713"/>
            <a:ext cx="770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800"/>
              <a:buFont typeface="Trispace" pitchFamily="2" charset="0"/>
              <a:buNone/>
            </a:pPr>
            <a:r>
              <a:rPr lang="en-RO" altLang="en-RO" sz="3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Baza de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DCA095-C069-8BF2-5168-754727D12B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duotone>
              <a:prstClr val="black"/>
              <a:schemeClr val="accent1">
                <a:lumMod val="50000"/>
                <a:lumOff val="50000"/>
                <a:tint val="45000"/>
                <a:satMod val="400000"/>
              </a:schemeClr>
            </a:duotone>
          </a:blip>
          <a:srcRect l="6542" t="7870" r="7148" b="7625"/>
          <a:stretch/>
        </p:blipFill>
        <p:spPr>
          <a:xfrm>
            <a:off x="425514" y="1050201"/>
            <a:ext cx="4300396" cy="36938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37F17B-A8B4-0E62-642E-C3784A043A27}"/>
              </a:ext>
            </a:extLst>
          </p:cNvPr>
          <p:cNvSpPr/>
          <p:nvPr/>
        </p:nvSpPr>
        <p:spPr>
          <a:xfrm>
            <a:off x="5084763" y="1050925"/>
            <a:ext cx="3714750" cy="5715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600" b="1" i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Tip </a:t>
            </a:r>
            <a:r>
              <a:rPr lang="en-GB" sz="1600" b="1" i="1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bază</a:t>
            </a:r>
            <a:r>
              <a:rPr lang="en-GB" sz="1600" b="1" i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date</a:t>
            </a:r>
            <a:r>
              <a:rPr lang="en-GB" sz="1600" i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: MySQL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6C490D-8395-120A-E8D1-C5F940EC489B}"/>
              </a:ext>
            </a:extLst>
          </p:cNvPr>
          <p:cNvSpPr/>
          <p:nvPr/>
        </p:nvSpPr>
        <p:spPr>
          <a:xfrm>
            <a:off x="5084763" y="1700213"/>
            <a:ext cx="3714750" cy="1732546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</a:pP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GB" altLang="en-RO" b="1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Tabele</a:t>
            </a:r>
            <a:r>
              <a:rPr lang="en-GB" altLang="en-RO" b="1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principale</a:t>
            </a:r>
            <a:r>
              <a:rPr lang="en-GB" altLang="en-RO" b="1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patient: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Stochează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informațiile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utilizatorilor</a:t>
            </a:r>
            <a:endParaRPr lang="en-GB" altLang="en-RO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accident: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Reține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detaliile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incidentelor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detectate</a:t>
            </a:r>
            <a:endParaRPr lang="en-GB" altLang="en-RO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dispatcher: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Gestionarea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conturilor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dispecerilor</a:t>
            </a:r>
            <a:endParaRPr lang="en-GB" altLang="en-RO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7D5FE74-D1C0-3A10-7899-6BE34B73BDA3}"/>
              </a:ext>
            </a:extLst>
          </p:cNvPr>
          <p:cNvSpPr/>
          <p:nvPr/>
        </p:nvSpPr>
        <p:spPr>
          <a:xfrm>
            <a:off x="5084763" y="3479420"/>
            <a:ext cx="3714750" cy="11303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</a:pP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altLang="en-RO" b="1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Conexiuni</a:t>
            </a:r>
            <a:r>
              <a:rPr lang="en-GB" altLang="en-RO" b="1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buClr>
                <a:srgbClr val="FFFFFF"/>
              </a:buClr>
            </a:pP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pacient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poate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avea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multe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accidente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(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accident.patient_id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GB" altLang="en-RO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patient.id</a:t>
            </a:r>
            <a:r>
              <a:rPr lang="en-GB" altLang="en-RO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eaLnBrk="1" hangingPunct="1">
              <a:buClr>
                <a:srgbClr val="FFFFFF"/>
              </a:buClr>
            </a:pPr>
            <a:endParaRPr lang="en-GB" altLang="en-RO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4" name="Google Shape;4286;p65">
            <a:extLst>
              <a:ext uri="{FF2B5EF4-FFF2-40B4-BE49-F238E27FC236}">
                <a16:creationId xmlns:a16="http://schemas.microsoft.com/office/drawing/2014/main" id="{E92197BE-5894-943A-6C91-5AA64BBE20BC}"/>
              </a:ext>
            </a:extLst>
          </p:cNvPr>
          <p:cNvGrpSpPr/>
          <p:nvPr/>
        </p:nvGrpSpPr>
        <p:grpSpPr>
          <a:xfrm>
            <a:off x="5205742" y="1096440"/>
            <a:ext cx="506994" cy="480222"/>
            <a:chOff x="-31817400" y="3910025"/>
            <a:chExt cx="301675" cy="29407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25" name="Google Shape;4287;p65">
              <a:extLst>
                <a:ext uri="{FF2B5EF4-FFF2-40B4-BE49-F238E27FC236}">
                  <a16:creationId xmlns:a16="http://schemas.microsoft.com/office/drawing/2014/main" id="{2E058110-386B-F936-DAB8-BFF84BC8D3F9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6" name="Google Shape;4288;p65">
              <a:extLst>
                <a:ext uri="{FF2B5EF4-FFF2-40B4-BE49-F238E27FC236}">
                  <a16:creationId xmlns:a16="http://schemas.microsoft.com/office/drawing/2014/main" id="{43CB7B27-6876-EA52-07AE-24B7CFBD6C66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7" name="Google Shape;4289;p65">
              <a:extLst>
                <a:ext uri="{FF2B5EF4-FFF2-40B4-BE49-F238E27FC236}">
                  <a16:creationId xmlns:a16="http://schemas.microsoft.com/office/drawing/2014/main" id="{98976050-1762-AC11-EAE6-EA5CA21C2C81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E5FAE7B0-3CAF-6D47-E0DB-BA58BD92D683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43012" name="Google Shape;421;p33">
            <a:extLst>
              <a:ext uri="{FF2B5EF4-FFF2-40B4-BE49-F238E27FC236}">
                <a16:creationId xmlns:a16="http://schemas.microsoft.com/office/drawing/2014/main" id="{EAA366DD-01CB-5E32-9ABB-EDEC337919BB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993235" y="1649304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04</a:t>
            </a:r>
          </a:p>
        </p:txBody>
      </p:sp>
      <p:grpSp>
        <p:nvGrpSpPr>
          <p:cNvPr id="43013" name="Google Shape;422;p33">
            <a:extLst>
              <a:ext uri="{FF2B5EF4-FFF2-40B4-BE49-F238E27FC236}">
                <a16:creationId xmlns:a16="http://schemas.microsoft.com/office/drawing/2014/main" id="{3A24652C-8325-EBFC-2E81-A24DFDD5C2B3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7"/>
            <a:chOff x="243563" y="319103"/>
            <a:chExt cx="3660803" cy="4166640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BDB38D58-1C25-6BFE-E69F-14530CFA77ED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B7312DED-3AA8-64FC-C895-170194BED85C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9FD2FEEC-B339-2554-F160-7A9E9E664BD5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0A2DAE19-D1BD-428D-58F8-A101ED25637C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AEF99DD5-059B-D48D-FB73-1EAC1D3F2060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55E2485E-B3D3-889B-D8E8-A2B381C77402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3C4C2781-2A5E-CABB-34AA-58F2A9F29F11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09A8AFAD-EB6B-7663-5378-504EAB46ABC0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43039" name="Google Shape;431;p33">
              <a:extLst>
                <a:ext uri="{FF2B5EF4-FFF2-40B4-BE49-F238E27FC236}">
                  <a16:creationId xmlns:a16="http://schemas.microsoft.com/office/drawing/2014/main" id="{122443F9-9975-2223-AE7D-F1EB4CDAD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74" y="1310912"/>
              <a:ext cx="3057581" cy="2521892"/>
              <a:chOff x="4567123" y="4074875"/>
              <a:chExt cx="946034" cy="780288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B06B80BF-9F41-2569-C7E5-3A787DEB283E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43047" name="Google Shape;433;p33">
                <a:extLst>
                  <a:ext uri="{FF2B5EF4-FFF2-40B4-BE49-F238E27FC236}">
                    <a16:creationId xmlns:a16="http://schemas.microsoft.com/office/drawing/2014/main" id="{41908817-6D2E-A201-52EE-1C5D6CAF7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3048" name="Google Shape;434;p33">
                <a:extLst>
                  <a:ext uri="{FF2B5EF4-FFF2-40B4-BE49-F238E27FC236}">
                    <a16:creationId xmlns:a16="http://schemas.microsoft.com/office/drawing/2014/main" id="{BD1D6DD7-14B9-47B8-C80E-7A0FE8793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3049" name="Google Shape;435;p33">
                <a:extLst>
                  <a:ext uri="{FF2B5EF4-FFF2-40B4-BE49-F238E27FC236}">
                    <a16:creationId xmlns:a16="http://schemas.microsoft.com/office/drawing/2014/main" id="{25F81E1E-D4E5-68FE-4BA7-0CFB02A76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3050" name="Google Shape;436;p33">
                <a:extLst>
                  <a:ext uri="{FF2B5EF4-FFF2-40B4-BE49-F238E27FC236}">
                    <a16:creationId xmlns:a16="http://schemas.microsoft.com/office/drawing/2014/main" id="{46164E41-4A68-C8BE-20AA-E6A63F120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3051" name="Google Shape;437;p33">
                <a:extLst>
                  <a:ext uri="{FF2B5EF4-FFF2-40B4-BE49-F238E27FC236}">
                    <a16:creationId xmlns:a16="http://schemas.microsoft.com/office/drawing/2014/main" id="{29EF21DB-3708-E661-7D59-8197535E6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3052" name="Google Shape;438;p33">
                <a:extLst>
                  <a:ext uri="{FF2B5EF4-FFF2-40B4-BE49-F238E27FC236}">
                    <a16:creationId xmlns:a16="http://schemas.microsoft.com/office/drawing/2014/main" id="{E1F59CBA-2B41-BAFD-00F6-DAFC85EE4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3053" name="Google Shape;439;p33">
                <a:extLst>
                  <a:ext uri="{FF2B5EF4-FFF2-40B4-BE49-F238E27FC236}">
                    <a16:creationId xmlns:a16="http://schemas.microsoft.com/office/drawing/2014/main" id="{18A30213-7D2A-87FF-A4EE-E110926C9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43054" name="Google Shape;440;p33">
                <a:extLst>
                  <a:ext uri="{FF2B5EF4-FFF2-40B4-BE49-F238E27FC236}">
                    <a16:creationId xmlns:a16="http://schemas.microsoft.com/office/drawing/2014/main" id="{3AFE3FED-E6B2-5265-C38B-898311F50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43056" name="Google Shape;441;p33">
                  <a:extLst>
                    <a:ext uri="{FF2B5EF4-FFF2-40B4-BE49-F238E27FC236}">
                      <a16:creationId xmlns:a16="http://schemas.microsoft.com/office/drawing/2014/main" id="{9197E468-3577-ED51-C5B3-87A268F892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43058" name="Google Shape;442;p33">
                    <a:extLst>
                      <a:ext uri="{FF2B5EF4-FFF2-40B4-BE49-F238E27FC236}">
                        <a16:creationId xmlns:a16="http://schemas.microsoft.com/office/drawing/2014/main" id="{B9B8868B-2DA8-18BC-C7C3-8D9ED930EA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3059" name="Google Shape;443;p33">
                    <a:extLst>
                      <a:ext uri="{FF2B5EF4-FFF2-40B4-BE49-F238E27FC236}">
                        <a16:creationId xmlns:a16="http://schemas.microsoft.com/office/drawing/2014/main" id="{2634D369-C08D-9E5C-7DA0-7D4EA5CF07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3060" name="Google Shape;444;p33">
                    <a:extLst>
                      <a:ext uri="{FF2B5EF4-FFF2-40B4-BE49-F238E27FC236}">
                        <a16:creationId xmlns:a16="http://schemas.microsoft.com/office/drawing/2014/main" id="{6298606A-9449-6473-D9DD-7DAA1A2ED2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3061" name="Google Shape;445;p33">
                    <a:extLst>
                      <a:ext uri="{FF2B5EF4-FFF2-40B4-BE49-F238E27FC236}">
                        <a16:creationId xmlns:a16="http://schemas.microsoft.com/office/drawing/2014/main" id="{79437D15-1290-098D-6E46-F8517543E6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3062" name="Google Shape;446;p33">
                    <a:extLst>
                      <a:ext uri="{FF2B5EF4-FFF2-40B4-BE49-F238E27FC236}">
                        <a16:creationId xmlns:a16="http://schemas.microsoft.com/office/drawing/2014/main" id="{34C723AF-D06A-E0B7-E5DC-53EB4B8302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3063" name="Google Shape;447;p33">
                    <a:extLst>
                      <a:ext uri="{FF2B5EF4-FFF2-40B4-BE49-F238E27FC236}">
                        <a16:creationId xmlns:a16="http://schemas.microsoft.com/office/drawing/2014/main" id="{3D3309BA-AF55-F26A-4EA1-0C7ADD19CD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3064" name="Google Shape;448;p33">
                    <a:extLst>
                      <a:ext uri="{FF2B5EF4-FFF2-40B4-BE49-F238E27FC236}">
                        <a16:creationId xmlns:a16="http://schemas.microsoft.com/office/drawing/2014/main" id="{FBC5BB3A-82B3-705D-330D-44F40D90B4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4A4A82A8-7F3D-98D3-A77B-9526A4288E42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E19C7EF4-D7B2-352D-56BE-F3B4084BCC5F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DD1636EA-52CB-B849-8C4B-C6B393E1EF38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32488C9D-EB30-618C-A494-C8CAA6EF05F4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43014" name="Google Shape;391;p31">
            <a:extLst>
              <a:ext uri="{FF2B5EF4-FFF2-40B4-BE49-F238E27FC236}">
                <a16:creationId xmlns:a16="http://schemas.microsoft.com/office/drawing/2014/main" id="{31B60486-A4A2-DB8E-A9F3-201C11D2A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050" y="3225800"/>
            <a:ext cx="620395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28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Proiectarea</a:t>
            </a:r>
            <a:r>
              <a:rPr lang="en-GB" altLang="en-RO" sz="28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28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aplicației-limbaje</a:t>
            </a:r>
            <a:r>
              <a:rPr lang="en-GB" altLang="en-RO" sz="28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28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și</a:t>
            </a:r>
            <a:r>
              <a:rPr lang="en-GB" altLang="en-RO" sz="28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framework-</a:t>
            </a:r>
            <a:r>
              <a:rPr lang="en-GB" altLang="en-RO" sz="28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uri</a:t>
            </a:r>
            <a:r>
              <a:rPr lang="en-GB" altLang="en-RO" sz="28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</a:p>
          <a:p>
            <a:pPr algn="ctr"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28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folosite</a:t>
            </a:r>
            <a:endParaRPr lang="en-GB" altLang="en-RO" sz="28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69ECD0-C669-BCE9-CB10-BA5C2BD22214}"/>
              </a:ext>
            </a:extLst>
          </p:cNvPr>
          <p:cNvSpPr txBox="1"/>
          <p:nvPr/>
        </p:nvSpPr>
        <p:spPr>
          <a:xfrm>
            <a:off x="2855913" y="249238"/>
            <a:ext cx="506095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altLang="en-RO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Aplicația</a:t>
            </a:r>
            <a:r>
              <a:rPr lang="en-GB" altLang="en-RO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</a:t>
            </a:r>
            <a:endParaRPr lang="en-RO" altLang="en-RO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03279B-E56C-69CE-A153-794B001DD6C7}"/>
              </a:ext>
            </a:extLst>
          </p:cNvPr>
          <p:cNvSpPr/>
          <p:nvPr/>
        </p:nvSpPr>
        <p:spPr>
          <a:xfrm>
            <a:off x="676275" y="1190625"/>
            <a:ext cx="3714750" cy="573088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RO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   </a:t>
            </a:r>
            <a:r>
              <a:rPr lang="en-GB" sz="1600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Limbaj</a:t>
            </a:r>
            <a:r>
              <a:rPr lang="en-GB" sz="16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: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Swift</a:t>
            </a:r>
            <a:r>
              <a:rPr lang="en-RO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</a:t>
            </a:r>
            <a:endParaRPr lang="en-GB" sz="1600" kern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20992F-1A26-2A4A-FE73-A1ADBF621082}"/>
              </a:ext>
            </a:extLst>
          </p:cNvPr>
          <p:cNvSpPr/>
          <p:nvPr/>
        </p:nvSpPr>
        <p:spPr>
          <a:xfrm>
            <a:off x="5046663" y="1190625"/>
            <a:ext cx="3714750" cy="573088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Mediu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dezvoltare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:</a:t>
            </a:r>
            <a:r>
              <a:rPr lang="en-GB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Xcode</a:t>
            </a:r>
            <a:endParaRPr lang="en-GB" sz="1200" kern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08E3F7-C364-B43B-1E7F-94E96282DED8}"/>
              </a:ext>
            </a:extLst>
          </p:cNvPr>
          <p:cNvSpPr/>
          <p:nvPr/>
        </p:nvSpPr>
        <p:spPr>
          <a:xfrm>
            <a:off x="2644774" y="2119313"/>
            <a:ext cx="3829177" cy="2608135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Framework-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utilizate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/>
            <a:endParaRPr lang="en-GB" altLang="en-RO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chemeClr val="accent6"/>
              </a:buClr>
            </a:pP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CoreMotion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preluarea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datelor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la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senzorii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dispozitivului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eaLnBrk="1" hangingPunct="1">
              <a:buClr>
                <a:schemeClr val="accent6"/>
              </a:buClr>
            </a:pP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UIKit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gestionarea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interfeței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utilizatorului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eaLnBrk="1" hangingPunct="1">
              <a:buClr>
                <a:schemeClr val="accent6"/>
              </a:buClr>
            </a:pP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UserNotifications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notificări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pentru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grpSp>
        <p:nvGrpSpPr>
          <p:cNvPr id="11" name="Google Shape;4286;p65">
            <a:extLst>
              <a:ext uri="{FF2B5EF4-FFF2-40B4-BE49-F238E27FC236}">
                <a16:creationId xmlns:a16="http://schemas.microsoft.com/office/drawing/2014/main" id="{18408C54-B18B-9EEF-2DB1-8B9D31638519}"/>
              </a:ext>
            </a:extLst>
          </p:cNvPr>
          <p:cNvGrpSpPr/>
          <p:nvPr/>
        </p:nvGrpSpPr>
        <p:grpSpPr>
          <a:xfrm>
            <a:off x="1348966" y="1236643"/>
            <a:ext cx="506994" cy="480222"/>
            <a:chOff x="-31817400" y="3910025"/>
            <a:chExt cx="301675" cy="29407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12" name="Google Shape;4287;p65">
              <a:extLst>
                <a:ext uri="{FF2B5EF4-FFF2-40B4-BE49-F238E27FC236}">
                  <a16:creationId xmlns:a16="http://schemas.microsoft.com/office/drawing/2014/main" id="{F285B93F-0106-58A8-2B73-171A298E3CEA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13" name="Google Shape;4288;p65">
              <a:extLst>
                <a:ext uri="{FF2B5EF4-FFF2-40B4-BE49-F238E27FC236}">
                  <a16:creationId xmlns:a16="http://schemas.microsoft.com/office/drawing/2014/main" id="{0D168ED4-754C-F07E-83B5-D884C7493964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14" name="Google Shape;4289;p65">
              <a:extLst>
                <a:ext uri="{FF2B5EF4-FFF2-40B4-BE49-F238E27FC236}">
                  <a16:creationId xmlns:a16="http://schemas.microsoft.com/office/drawing/2014/main" id="{D2C579EC-2E05-2FAE-7A37-09E6ED49A35D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grpSp>
        <p:nvGrpSpPr>
          <p:cNvPr id="45062" name="Google Shape;964;p49">
            <a:extLst>
              <a:ext uri="{FF2B5EF4-FFF2-40B4-BE49-F238E27FC236}">
                <a16:creationId xmlns:a16="http://schemas.microsoft.com/office/drawing/2014/main" id="{70C19270-6BF2-C83C-46EE-A7623213AB3F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1285875"/>
            <a:ext cx="485775" cy="430213"/>
            <a:chOff x="5400565" y="1577035"/>
            <a:chExt cx="486494" cy="430700"/>
          </a:xfrm>
        </p:grpSpPr>
        <p:sp>
          <p:nvSpPr>
            <p:cNvPr id="45072" name="Google Shape;965;p49">
              <a:extLst>
                <a:ext uri="{FF2B5EF4-FFF2-40B4-BE49-F238E27FC236}">
                  <a16:creationId xmlns:a16="http://schemas.microsoft.com/office/drawing/2014/main" id="{CA0BC115-D3BB-F64C-DED9-94127FAFF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565" y="1577035"/>
              <a:ext cx="486494" cy="287809"/>
            </a:xfrm>
            <a:custGeom>
              <a:avLst/>
              <a:gdLst>
                <a:gd name="T0" fmla="*/ 3916 w 4586"/>
                <a:gd name="T1" fmla="*/ 1892 h 2713"/>
                <a:gd name="T2" fmla="*/ 3649 w 4586"/>
                <a:gd name="T3" fmla="*/ 1892 h 2713"/>
                <a:gd name="T4" fmla="*/ 3649 w 4586"/>
                <a:gd name="T5" fmla="*/ 1624 h 2713"/>
                <a:gd name="T6" fmla="*/ 3381 w 4586"/>
                <a:gd name="T7" fmla="*/ 1624 h 2713"/>
                <a:gd name="T8" fmla="*/ 3381 w 4586"/>
                <a:gd name="T9" fmla="*/ 2445 h 2713"/>
                <a:gd name="T10" fmla="*/ 1204 w 4586"/>
                <a:gd name="T11" fmla="*/ 2445 h 2713"/>
                <a:gd name="T12" fmla="*/ 1204 w 4586"/>
                <a:gd name="T13" fmla="*/ 1624 h 2713"/>
                <a:gd name="T14" fmla="*/ 937 w 4586"/>
                <a:gd name="T15" fmla="*/ 1624 h 2713"/>
                <a:gd name="T16" fmla="*/ 937 w 4586"/>
                <a:gd name="T17" fmla="*/ 1892 h 2713"/>
                <a:gd name="T18" fmla="*/ 669 w 4586"/>
                <a:gd name="T19" fmla="*/ 1892 h 2713"/>
                <a:gd name="T20" fmla="*/ 669 w 4586"/>
                <a:gd name="T21" fmla="*/ 1089 h 2713"/>
                <a:gd name="T22" fmla="*/ 937 w 4586"/>
                <a:gd name="T23" fmla="*/ 1089 h 2713"/>
                <a:gd name="T24" fmla="*/ 937 w 4586"/>
                <a:gd name="T25" fmla="*/ 1356 h 2713"/>
                <a:gd name="T26" fmla="*/ 1204 w 4586"/>
                <a:gd name="T27" fmla="*/ 1356 h 2713"/>
                <a:gd name="T28" fmla="*/ 1204 w 4586"/>
                <a:gd name="T29" fmla="*/ 545 h 2713"/>
                <a:gd name="T30" fmla="*/ 3381 w 4586"/>
                <a:gd name="T31" fmla="*/ 545 h 2713"/>
                <a:gd name="T32" fmla="*/ 3381 w 4586"/>
                <a:gd name="T33" fmla="*/ 1356 h 2713"/>
                <a:gd name="T34" fmla="*/ 3649 w 4586"/>
                <a:gd name="T35" fmla="*/ 1356 h 2713"/>
                <a:gd name="T36" fmla="*/ 3649 w 4586"/>
                <a:gd name="T37" fmla="*/ 1089 h 2713"/>
                <a:gd name="T38" fmla="*/ 3916 w 4586"/>
                <a:gd name="T39" fmla="*/ 1089 h 2713"/>
                <a:gd name="T40" fmla="*/ 3916 w 4586"/>
                <a:gd name="T41" fmla="*/ 1892 h 2713"/>
                <a:gd name="T42" fmla="*/ 0 w 4586"/>
                <a:gd name="T43" fmla="*/ 2712 h 2713"/>
                <a:gd name="T44" fmla="*/ 4586 w 4586"/>
                <a:gd name="T45" fmla="*/ 2712 h 2713"/>
                <a:gd name="T46" fmla="*/ 4586 w 4586"/>
                <a:gd name="T47" fmla="*/ 0 h 2713"/>
                <a:gd name="T48" fmla="*/ 0 w 4586"/>
                <a:gd name="T49" fmla="*/ 0 h 2713"/>
                <a:gd name="T50" fmla="*/ 0 w 4586"/>
                <a:gd name="T51" fmla="*/ 2712 h 2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86" h="2713" extrusionOk="0">
                  <a:moveTo>
                    <a:pt x="3916" y="1892"/>
                  </a:moveTo>
                  <a:lnTo>
                    <a:pt x="3649" y="1892"/>
                  </a:lnTo>
                  <a:lnTo>
                    <a:pt x="3649" y="1624"/>
                  </a:lnTo>
                  <a:lnTo>
                    <a:pt x="3381" y="1624"/>
                  </a:lnTo>
                  <a:lnTo>
                    <a:pt x="3381" y="2445"/>
                  </a:lnTo>
                  <a:lnTo>
                    <a:pt x="1204" y="2445"/>
                  </a:lnTo>
                  <a:lnTo>
                    <a:pt x="1204" y="1624"/>
                  </a:lnTo>
                  <a:lnTo>
                    <a:pt x="937" y="1624"/>
                  </a:lnTo>
                  <a:lnTo>
                    <a:pt x="937" y="1892"/>
                  </a:lnTo>
                  <a:lnTo>
                    <a:pt x="669" y="1892"/>
                  </a:lnTo>
                  <a:lnTo>
                    <a:pt x="669" y="1089"/>
                  </a:lnTo>
                  <a:lnTo>
                    <a:pt x="937" y="1089"/>
                  </a:lnTo>
                  <a:lnTo>
                    <a:pt x="937" y="1356"/>
                  </a:lnTo>
                  <a:lnTo>
                    <a:pt x="1204" y="1356"/>
                  </a:lnTo>
                  <a:lnTo>
                    <a:pt x="1204" y="545"/>
                  </a:lnTo>
                  <a:lnTo>
                    <a:pt x="3381" y="545"/>
                  </a:lnTo>
                  <a:lnTo>
                    <a:pt x="3381" y="1356"/>
                  </a:lnTo>
                  <a:lnTo>
                    <a:pt x="3649" y="1356"/>
                  </a:lnTo>
                  <a:lnTo>
                    <a:pt x="3649" y="1089"/>
                  </a:lnTo>
                  <a:lnTo>
                    <a:pt x="3916" y="1089"/>
                  </a:lnTo>
                  <a:lnTo>
                    <a:pt x="3916" y="1892"/>
                  </a:lnTo>
                  <a:close/>
                  <a:moveTo>
                    <a:pt x="0" y="2712"/>
                  </a:moveTo>
                  <a:lnTo>
                    <a:pt x="4586" y="2712"/>
                  </a:lnTo>
                  <a:lnTo>
                    <a:pt x="4586" y="0"/>
                  </a:lnTo>
                  <a:lnTo>
                    <a:pt x="0" y="0"/>
                  </a:lnTo>
                  <a:lnTo>
                    <a:pt x="0" y="271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73" name="Google Shape;966;p49">
              <a:extLst>
                <a:ext uri="{FF2B5EF4-FFF2-40B4-BE49-F238E27FC236}">
                  <a16:creationId xmlns:a16="http://schemas.microsoft.com/office/drawing/2014/main" id="{A9830DC4-0568-8FF9-F8F5-BFDC45DD0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720" y="1663175"/>
              <a:ext cx="173233" cy="144912"/>
            </a:xfrm>
            <a:custGeom>
              <a:avLst/>
              <a:gdLst>
                <a:gd name="T0" fmla="*/ 277 w 1633"/>
                <a:gd name="T1" fmla="*/ 803 h 1366"/>
                <a:gd name="T2" fmla="*/ 1365 w 1633"/>
                <a:gd name="T3" fmla="*/ 803 h 1366"/>
                <a:gd name="T4" fmla="*/ 1365 w 1633"/>
                <a:gd name="T5" fmla="*/ 1071 h 1366"/>
                <a:gd name="T6" fmla="*/ 277 w 1633"/>
                <a:gd name="T7" fmla="*/ 1071 h 1366"/>
                <a:gd name="T8" fmla="*/ 277 w 1633"/>
                <a:gd name="T9" fmla="*/ 803 h 1366"/>
                <a:gd name="T10" fmla="*/ 277 w 1633"/>
                <a:gd name="T11" fmla="*/ 268 h 1366"/>
                <a:gd name="T12" fmla="*/ 544 w 1633"/>
                <a:gd name="T13" fmla="*/ 268 h 1366"/>
                <a:gd name="T14" fmla="*/ 544 w 1633"/>
                <a:gd name="T15" fmla="*/ 535 h 1366"/>
                <a:gd name="T16" fmla="*/ 277 w 1633"/>
                <a:gd name="T17" fmla="*/ 535 h 1366"/>
                <a:gd name="T18" fmla="*/ 277 w 1633"/>
                <a:gd name="T19" fmla="*/ 268 h 1366"/>
                <a:gd name="T20" fmla="*/ 1097 w 1633"/>
                <a:gd name="T21" fmla="*/ 268 h 1366"/>
                <a:gd name="T22" fmla="*/ 1365 w 1633"/>
                <a:gd name="T23" fmla="*/ 268 h 1366"/>
                <a:gd name="T24" fmla="*/ 1365 w 1633"/>
                <a:gd name="T25" fmla="*/ 535 h 1366"/>
                <a:gd name="T26" fmla="*/ 1097 w 1633"/>
                <a:gd name="T27" fmla="*/ 535 h 1366"/>
                <a:gd name="T28" fmla="*/ 1097 w 1633"/>
                <a:gd name="T29" fmla="*/ 268 h 1366"/>
                <a:gd name="T30" fmla="*/ 0 w 1633"/>
                <a:gd name="T31" fmla="*/ 1365 h 1366"/>
                <a:gd name="T32" fmla="*/ 1633 w 1633"/>
                <a:gd name="T33" fmla="*/ 1365 h 1366"/>
                <a:gd name="T34" fmla="*/ 1633 w 1633"/>
                <a:gd name="T35" fmla="*/ 0 h 1366"/>
                <a:gd name="T36" fmla="*/ 0 w 1633"/>
                <a:gd name="T37" fmla="*/ 0 h 1366"/>
                <a:gd name="T38" fmla="*/ 0 w 1633"/>
                <a:gd name="T39" fmla="*/ 1365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33" h="1366" extrusionOk="0">
                  <a:moveTo>
                    <a:pt x="277" y="803"/>
                  </a:moveTo>
                  <a:lnTo>
                    <a:pt x="1365" y="803"/>
                  </a:lnTo>
                  <a:lnTo>
                    <a:pt x="1365" y="1071"/>
                  </a:lnTo>
                  <a:lnTo>
                    <a:pt x="277" y="1071"/>
                  </a:lnTo>
                  <a:lnTo>
                    <a:pt x="277" y="803"/>
                  </a:lnTo>
                  <a:close/>
                  <a:moveTo>
                    <a:pt x="277" y="268"/>
                  </a:moveTo>
                  <a:lnTo>
                    <a:pt x="544" y="268"/>
                  </a:lnTo>
                  <a:lnTo>
                    <a:pt x="544" y="535"/>
                  </a:lnTo>
                  <a:lnTo>
                    <a:pt x="277" y="535"/>
                  </a:lnTo>
                  <a:lnTo>
                    <a:pt x="277" y="268"/>
                  </a:lnTo>
                  <a:close/>
                  <a:moveTo>
                    <a:pt x="1097" y="268"/>
                  </a:moveTo>
                  <a:lnTo>
                    <a:pt x="1365" y="268"/>
                  </a:lnTo>
                  <a:lnTo>
                    <a:pt x="1365" y="535"/>
                  </a:lnTo>
                  <a:lnTo>
                    <a:pt x="1097" y="535"/>
                  </a:lnTo>
                  <a:lnTo>
                    <a:pt x="1097" y="268"/>
                  </a:lnTo>
                  <a:close/>
                  <a:moveTo>
                    <a:pt x="0" y="1365"/>
                  </a:moveTo>
                  <a:lnTo>
                    <a:pt x="1633" y="1365"/>
                  </a:lnTo>
                  <a:lnTo>
                    <a:pt x="1633" y="0"/>
                  </a:lnTo>
                  <a:lnTo>
                    <a:pt x="0" y="0"/>
                  </a:lnTo>
                  <a:lnTo>
                    <a:pt x="0" y="13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74" name="Google Shape;967;p49">
              <a:extLst>
                <a:ext uri="{FF2B5EF4-FFF2-40B4-BE49-F238E27FC236}">
                  <a16:creationId xmlns:a16="http://schemas.microsoft.com/office/drawing/2014/main" id="{ED1D4A4F-7213-F38E-61BB-12A9EB0DE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565" y="1893057"/>
              <a:ext cx="486494" cy="114678"/>
            </a:xfrm>
            <a:custGeom>
              <a:avLst/>
              <a:gdLst>
                <a:gd name="T0" fmla="*/ 0 w 4586"/>
                <a:gd name="T1" fmla="*/ 536 h 1081"/>
                <a:gd name="T2" fmla="*/ 1758 w 4586"/>
                <a:gd name="T3" fmla="*/ 536 h 1081"/>
                <a:gd name="T4" fmla="*/ 1758 w 4586"/>
                <a:gd name="T5" fmla="*/ 813 h 1081"/>
                <a:gd name="T6" fmla="*/ 535 w 4586"/>
                <a:gd name="T7" fmla="*/ 813 h 1081"/>
                <a:gd name="T8" fmla="*/ 535 w 4586"/>
                <a:gd name="T9" fmla="*/ 1080 h 1081"/>
                <a:gd name="T10" fmla="*/ 4050 w 4586"/>
                <a:gd name="T11" fmla="*/ 1080 h 1081"/>
                <a:gd name="T12" fmla="*/ 4050 w 4586"/>
                <a:gd name="T13" fmla="*/ 813 h 1081"/>
                <a:gd name="T14" fmla="*/ 2828 w 4586"/>
                <a:gd name="T15" fmla="*/ 813 h 1081"/>
                <a:gd name="T16" fmla="*/ 2828 w 4586"/>
                <a:gd name="T17" fmla="*/ 536 h 1081"/>
                <a:gd name="T18" fmla="*/ 4586 w 4586"/>
                <a:gd name="T19" fmla="*/ 536 h 1081"/>
                <a:gd name="T20" fmla="*/ 4586 w 4586"/>
                <a:gd name="T21" fmla="*/ 1 h 1081"/>
                <a:gd name="T22" fmla="*/ 0 w 4586"/>
                <a:gd name="T23" fmla="*/ 1 h 1081"/>
                <a:gd name="T24" fmla="*/ 0 w 4586"/>
                <a:gd name="T25" fmla="*/ 536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86" h="1081" extrusionOk="0">
                  <a:moveTo>
                    <a:pt x="0" y="536"/>
                  </a:moveTo>
                  <a:lnTo>
                    <a:pt x="1758" y="536"/>
                  </a:lnTo>
                  <a:lnTo>
                    <a:pt x="1758" y="813"/>
                  </a:lnTo>
                  <a:lnTo>
                    <a:pt x="535" y="813"/>
                  </a:lnTo>
                  <a:lnTo>
                    <a:pt x="535" y="1080"/>
                  </a:lnTo>
                  <a:lnTo>
                    <a:pt x="4050" y="1080"/>
                  </a:lnTo>
                  <a:lnTo>
                    <a:pt x="4050" y="813"/>
                  </a:lnTo>
                  <a:lnTo>
                    <a:pt x="2828" y="813"/>
                  </a:lnTo>
                  <a:lnTo>
                    <a:pt x="2828" y="536"/>
                  </a:lnTo>
                  <a:lnTo>
                    <a:pt x="4586" y="536"/>
                  </a:lnTo>
                  <a:lnTo>
                    <a:pt x="4586" y="1"/>
                  </a:lnTo>
                  <a:lnTo>
                    <a:pt x="0" y="1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5063" name="Google Shape;1158;p49">
            <a:extLst>
              <a:ext uri="{FF2B5EF4-FFF2-40B4-BE49-F238E27FC236}">
                <a16:creationId xmlns:a16="http://schemas.microsoft.com/office/drawing/2014/main" id="{74F2910A-B246-0BFB-4B00-6A2794FF1B82}"/>
              </a:ext>
            </a:extLst>
          </p:cNvPr>
          <p:cNvGrpSpPr>
            <a:grpSpLocks/>
          </p:cNvGrpSpPr>
          <p:nvPr/>
        </p:nvGrpSpPr>
        <p:grpSpPr bwMode="auto">
          <a:xfrm>
            <a:off x="3075623" y="2201609"/>
            <a:ext cx="487362" cy="487363"/>
            <a:chOff x="7542175" y="3337276"/>
            <a:chExt cx="487451" cy="487459"/>
          </a:xfrm>
        </p:grpSpPr>
        <p:sp>
          <p:nvSpPr>
            <p:cNvPr id="45064" name="Google Shape;1159;p49">
              <a:extLst>
                <a:ext uri="{FF2B5EF4-FFF2-40B4-BE49-F238E27FC236}">
                  <a16:creationId xmlns:a16="http://schemas.microsoft.com/office/drawing/2014/main" id="{0DAB7152-A7D0-0687-DA29-7F160E23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783" y="3347672"/>
              <a:ext cx="68211" cy="90915"/>
            </a:xfrm>
            <a:custGeom>
              <a:avLst/>
              <a:gdLst>
                <a:gd name="T0" fmla="*/ 0 w 643"/>
                <a:gd name="T1" fmla="*/ 1 h 857"/>
                <a:gd name="T2" fmla="*/ 36 w 643"/>
                <a:gd name="T3" fmla="*/ 81 h 857"/>
                <a:gd name="T4" fmla="*/ 188 w 643"/>
                <a:gd name="T5" fmla="*/ 857 h 857"/>
                <a:gd name="T6" fmla="*/ 643 w 643"/>
                <a:gd name="T7" fmla="*/ 857 h 857"/>
                <a:gd name="T8" fmla="*/ 0 w 643"/>
                <a:gd name="T9" fmla="*/ 1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857" extrusionOk="0">
                  <a:moveTo>
                    <a:pt x="0" y="1"/>
                  </a:moveTo>
                  <a:cubicBezTo>
                    <a:pt x="18" y="27"/>
                    <a:pt x="27" y="45"/>
                    <a:pt x="36" y="81"/>
                  </a:cubicBezTo>
                  <a:cubicBezTo>
                    <a:pt x="125" y="295"/>
                    <a:pt x="179" y="563"/>
                    <a:pt x="188" y="857"/>
                  </a:cubicBezTo>
                  <a:lnTo>
                    <a:pt x="643" y="857"/>
                  </a:lnTo>
                  <a:cubicBezTo>
                    <a:pt x="598" y="473"/>
                    <a:pt x="348" y="152"/>
                    <a:pt x="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65" name="Google Shape;1160;p49">
              <a:extLst>
                <a:ext uri="{FF2B5EF4-FFF2-40B4-BE49-F238E27FC236}">
                  <a16:creationId xmlns:a16="http://schemas.microsoft.com/office/drawing/2014/main" id="{7F075D4D-7A1D-F131-1925-20C294AC5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1809" y="3347672"/>
              <a:ext cx="67362" cy="90915"/>
            </a:xfrm>
            <a:custGeom>
              <a:avLst/>
              <a:gdLst>
                <a:gd name="T0" fmla="*/ 447 w 635"/>
                <a:gd name="T1" fmla="*/ 857 h 857"/>
                <a:gd name="T2" fmla="*/ 598 w 635"/>
                <a:gd name="T3" fmla="*/ 81 h 857"/>
                <a:gd name="T4" fmla="*/ 634 w 635"/>
                <a:gd name="T5" fmla="*/ 1 h 857"/>
                <a:gd name="T6" fmla="*/ 1 w 635"/>
                <a:gd name="T7" fmla="*/ 857 h 857"/>
                <a:gd name="T8" fmla="*/ 447 w 635"/>
                <a:gd name="T9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857" extrusionOk="0">
                  <a:moveTo>
                    <a:pt x="447" y="857"/>
                  </a:moveTo>
                  <a:cubicBezTo>
                    <a:pt x="465" y="563"/>
                    <a:pt x="518" y="295"/>
                    <a:pt x="598" y="81"/>
                  </a:cubicBezTo>
                  <a:cubicBezTo>
                    <a:pt x="607" y="45"/>
                    <a:pt x="625" y="18"/>
                    <a:pt x="634" y="1"/>
                  </a:cubicBezTo>
                  <a:cubicBezTo>
                    <a:pt x="295" y="152"/>
                    <a:pt x="45" y="473"/>
                    <a:pt x="1" y="857"/>
                  </a:cubicBezTo>
                  <a:lnTo>
                    <a:pt x="447" y="85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66" name="Google Shape;1161;p49">
              <a:extLst>
                <a:ext uri="{FF2B5EF4-FFF2-40B4-BE49-F238E27FC236}">
                  <a16:creationId xmlns:a16="http://schemas.microsoft.com/office/drawing/2014/main" id="{97723715-592E-8CC5-0245-CFD773C43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783" y="3466909"/>
              <a:ext cx="68211" cy="90915"/>
            </a:xfrm>
            <a:custGeom>
              <a:avLst/>
              <a:gdLst>
                <a:gd name="T0" fmla="*/ 188 w 643"/>
                <a:gd name="T1" fmla="*/ 1 h 857"/>
                <a:gd name="T2" fmla="*/ 36 w 643"/>
                <a:gd name="T3" fmla="*/ 777 h 857"/>
                <a:gd name="T4" fmla="*/ 0 w 643"/>
                <a:gd name="T5" fmla="*/ 857 h 857"/>
                <a:gd name="T6" fmla="*/ 643 w 643"/>
                <a:gd name="T7" fmla="*/ 1 h 857"/>
                <a:gd name="T8" fmla="*/ 188 w 643"/>
                <a:gd name="T9" fmla="*/ 1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857" extrusionOk="0">
                  <a:moveTo>
                    <a:pt x="188" y="1"/>
                  </a:moveTo>
                  <a:cubicBezTo>
                    <a:pt x="179" y="295"/>
                    <a:pt x="125" y="563"/>
                    <a:pt x="36" y="777"/>
                  </a:cubicBezTo>
                  <a:cubicBezTo>
                    <a:pt x="27" y="803"/>
                    <a:pt x="18" y="830"/>
                    <a:pt x="0" y="857"/>
                  </a:cubicBezTo>
                  <a:cubicBezTo>
                    <a:pt x="348" y="705"/>
                    <a:pt x="598" y="384"/>
                    <a:pt x="643" y="1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67" name="Google Shape;1162;p49">
              <a:extLst>
                <a:ext uri="{FF2B5EF4-FFF2-40B4-BE49-F238E27FC236}">
                  <a16:creationId xmlns:a16="http://schemas.microsoft.com/office/drawing/2014/main" id="{7BEDF9D1-0A10-17AB-DE90-35BC34454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1809" y="3466909"/>
              <a:ext cx="67362" cy="90915"/>
            </a:xfrm>
            <a:custGeom>
              <a:avLst/>
              <a:gdLst>
                <a:gd name="T0" fmla="*/ 634 w 635"/>
                <a:gd name="T1" fmla="*/ 857 h 857"/>
                <a:gd name="T2" fmla="*/ 598 w 635"/>
                <a:gd name="T3" fmla="*/ 777 h 857"/>
                <a:gd name="T4" fmla="*/ 447 w 635"/>
                <a:gd name="T5" fmla="*/ 1 h 857"/>
                <a:gd name="T6" fmla="*/ 1 w 635"/>
                <a:gd name="T7" fmla="*/ 1 h 857"/>
                <a:gd name="T8" fmla="*/ 634 w 635"/>
                <a:gd name="T9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857" extrusionOk="0">
                  <a:moveTo>
                    <a:pt x="634" y="857"/>
                  </a:moveTo>
                  <a:cubicBezTo>
                    <a:pt x="625" y="830"/>
                    <a:pt x="607" y="803"/>
                    <a:pt x="598" y="777"/>
                  </a:cubicBezTo>
                  <a:cubicBezTo>
                    <a:pt x="518" y="563"/>
                    <a:pt x="465" y="295"/>
                    <a:pt x="447" y="1"/>
                  </a:cubicBezTo>
                  <a:lnTo>
                    <a:pt x="1" y="1"/>
                  </a:lnTo>
                  <a:cubicBezTo>
                    <a:pt x="45" y="384"/>
                    <a:pt x="295" y="705"/>
                    <a:pt x="634" y="8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68" name="Google Shape;1163;p49">
              <a:extLst>
                <a:ext uri="{FF2B5EF4-FFF2-40B4-BE49-F238E27FC236}">
                  <a16:creationId xmlns:a16="http://schemas.microsoft.com/office/drawing/2014/main" id="{62B5CF64-DC9E-2687-7787-083283F22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553" y="3337276"/>
              <a:ext cx="75743" cy="101311"/>
            </a:xfrm>
            <a:custGeom>
              <a:avLst/>
              <a:gdLst>
                <a:gd name="T0" fmla="*/ 134 w 714"/>
                <a:gd name="T1" fmla="*/ 277 h 955"/>
                <a:gd name="T2" fmla="*/ 0 w 714"/>
                <a:gd name="T3" fmla="*/ 955 h 955"/>
                <a:gd name="T4" fmla="*/ 714 w 714"/>
                <a:gd name="T5" fmla="*/ 955 h 955"/>
                <a:gd name="T6" fmla="*/ 580 w 714"/>
                <a:gd name="T7" fmla="*/ 277 h 955"/>
                <a:gd name="T8" fmla="*/ 357 w 714"/>
                <a:gd name="T9" fmla="*/ 0 h 955"/>
                <a:gd name="T10" fmla="*/ 134 w 714"/>
                <a:gd name="T11" fmla="*/ 27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4" h="955" extrusionOk="0">
                  <a:moveTo>
                    <a:pt x="134" y="277"/>
                  </a:moveTo>
                  <a:cubicBezTo>
                    <a:pt x="63" y="455"/>
                    <a:pt x="18" y="696"/>
                    <a:pt x="0" y="955"/>
                  </a:cubicBezTo>
                  <a:lnTo>
                    <a:pt x="714" y="955"/>
                  </a:lnTo>
                  <a:cubicBezTo>
                    <a:pt x="705" y="696"/>
                    <a:pt x="660" y="455"/>
                    <a:pt x="580" y="277"/>
                  </a:cubicBezTo>
                  <a:cubicBezTo>
                    <a:pt x="500" y="72"/>
                    <a:pt x="411" y="0"/>
                    <a:pt x="357" y="0"/>
                  </a:cubicBezTo>
                  <a:cubicBezTo>
                    <a:pt x="304" y="0"/>
                    <a:pt x="214" y="72"/>
                    <a:pt x="134" y="27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69" name="Google Shape;1164;p49">
              <a:extLst>
                <a:ext uri="{FF2B5EF4-FFF2-40B4-BE49-F238E27FC236}">
                  <a16:creationId xmlns:a16="http://schemas.microsoft.com/office/drawing/2014/main" id="{B886A4F9-62F1-D4B2-F54D-AD5D491DC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553" y="3466909"/>
              <a:ext cx="75743" cy="101417"/>
            </a:xfrm>
            <a:custGeom>
              <a:avLst/>
              <a:gdLst>
                <a:gd name="T0" fmla="*/ 580 w 714"/>
                <a:gd name="T1" fmla="*/ 679 h 956"/>
                <a:gd name="T2" fmla="*/ 714 w 714"/>
                <a:gd name="T3" fmla="*/ 1 h 956"/>
                <a:gd name="T4" fmla="*/ 0 w 714"/>
                <a:gd name="T5" fmla="*/ 1 h 956"/>
                <a:gd name="T6" fmla="*/ 134 w 714"/>
                <a:gd name="T7" fmla="*/ 679 h 956"/>
                <a:gd name="T8" fmla="*/ 357 w 714"/>
                <a:gd name="T9" fmla="*/ 955 h 956"/>
                <a:gd name="T10" fmla="*/ 580 w 714"/>
                <a:gd name="T11" fmla="*/ 679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4" h="956" extrusionOk="0">
                  <a:moveTo>
                    <a:pt x="580" y="679"/>
                  </a:moveTo>
                  <a:cubicBezTo>
                    <a:pt x="660" y="491"/>
                    <a:pt x="705" y="259"/>
                    <a:pt x="714" y="1"/>
                  </a:cubicBezTo>
                  <a:lnTo>
                    <a:pt x="0" y="1"/>
                  </a:lnTo>
                  <a:cubicBezTo>
                    <a:pt x="18" y="259"/>
                    <a:pt x="63" y="491"/>
                    <a:pt x="134" y="679"/>
                  </a:cubicBezTo>
                  <a:cubicBezTo>
                    <a:pt x="214" y="884"/>
                    <a:pt x="304" y="955"/>
                    <a:pt x="357" y="955"/>
                  </a:cubicBezTo>
                  <a:cubicBezTo>
                    <a:pt x="411" y="955"/>
                    <a:pt x="500" y="884"/>
                    <a:pt x="580" y="67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70" name="Google Shape;1165;p49">
              <a:extLst>
                <a:ext uri="{FF2B5EF4-FFF2-40B4-BE49-F238E27FC236}">
                  <a16:creationId xmlns:a16="http://schemas.microsoft.com/office/drawing/2014/main" id="{12FBC477-9712-A90C-319D-A7448BEEB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533" y="3448981"/>
              <a:ext cx="230093" cy="375753"/>
            </a:xfrm>
            <a:custGeom>
              <a:avLst/>
              <a:gdLst>
                <a:gd name="T0" fmla="*/ 1919 w 2169"/>
                <a:gd name="T1" fmla="*/ 0 h 3542"/>
                <a:gd name="T2" fmla="*/ 1660 w 2169"/>
                <a:gd name="T3" fmla="*/ 250 h 3542"/>
                <a:gd name="T4" fmla="*/ 1660 w 2169"/>
                <a:gd name="T5" fmla="*/ 1222 h 3542"/>
                <a:gd name="T6" fmla="*/ 1509 w 2169"/>
                <a:gd name="T7" fmla="*/ 1588 h 3542"/>
                <a:gd name="T8" fmla="*/ 1027 w 2169"/>
                <a:gd name="T9" fmla="*/ 2070 h 3542"/>
                <a:gd name="T10" fmla="*/ 840 w 2169"/>
                <a:gd name="T11" fmla="*/ 1882 h 3542"/>
                <a:gd name="T12" fmla="*/ 1321 w 2169"/>
                <a:gd name="T13" fmla="*/ 1401 h 3542"/>
                <a:gd name="T14" fmla="*/ 1321 w 2169"/>
                <a:gd name="T15" fmla="*/ 1044 h 3542"/>
                <a:gd name="T16" fmla="*/ 964 w 2169"/>
                <a:gd name="T17" fmla="*/ 1044 h 3542"/>
                <a:gd name="T18" fmla="*/ 1 w 2169"/>
                <a:gd name="T19" fmla="*/ 1998 h 3542"/>
                <a:gd name="T20" fmla="*/ 1 w 2169"/>
                <a:gd name="T21" fmla="*/ 3542 h 3542"/>
                <a:gd name="T22" fmla="*/ 1241 w 2169"/>
                <a:gd name="T23" fmla="*/ 3542 h 3542"/>
                <a:gd name="T24" fmla="*/ 1241 w 2169"/>
                <a:gd name="T25" fmla="*/ 2935 h 3542"/>
                <a:gd name="T26" fmla="*/ 2169 w 2169"/>
                <a:gd name="T27" fmla="*/ 1713 h 3542"/>
                <a:gd name="T28" fmla="*/ 2169 w 2169"/>
                <a:gd name="T29" fmla="*/ 259 h 3542"/>
                <a:gd name="T30" fmla="*/ 1919 w 2169"/>
                <a:gd name="T31" fmla="*/ 0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9" h="3542" extrusionOk="0">
                  <a:moveTo>
                    <a:pt x="1919" y="0"/>
                  </a:moveTo>
                  <a:cubicBezTo>
                    <a:pt x="1776" y="0"/>
                    <a:pt x="1660" y="107"/>
                    <a:pt x="1660" y="250"/>
                  </a:cubicBezTo>
                  <a:lnTo>
                    <a:pt x="1660" y="1222"/>
                  </a:lnTo>
                  <a:cubicBezTo>
                    <a:pt x="1660" y="1365"/>
                    <a:pt x="1607" y="1490"/>
                    <a:pt x="1509" y="1588"/>
                  </a:cubicBezTo>
                  <a:lnTo>
                    <a:pt x="1027" y="2070"/>
                  </a:lnTo>
                  <a:lnTo>
                    <a:pt x="840" y="1882"/>
                  </a:lnTo>
                  <a:lnTo>
                    <a:pt x="1321" y="1401"/>
                  </a:lnTo>
                  <a:cubicBezTo>
                    <a:pt x="1419" y="1303"/>
                    <a:pt x="1419" y="1142"/>
                    <a:pt x="1321" y="1044"/>
                  </a:cubicBezTo>
                  <a:cubicBezTo>
                    <a:pt x="1223" y="946"/>
                    <a:pt x="1063" y="946"/>
                    <a:pt x="964" y="1044"/>
                  </a:cubicBezTo>
                  <a:lnTo>
                    <a:pt x="1" y="1998"/>
                  </a:lnTo>
                  <a:lnTo>
                    <a:pt x="1" y="3542"/>
                  </a:lnTo>
                  <a:lnTo>
                    <a:pt x="1241" y="3542"/>
                  </a:lnTo>
                  <a:lnTo>
                    <a:pt x="1241" y="2935"/>
                  </a:lnTo>
                  <a:lnTo>
                    <a:pt x="2169" y="1713"/>
                  </a:lnTo>
                  <a:lnTo>
                    <a:pt x="2169" y="259"/>
                  </a:lnTo>
                  <a:cubicBezTo>
                    <a:pt x="2169" y="125"/>
                    <a:pt x="2062" y="9"/>
                    <a:pt x="191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071" name="Google Shape;1166;p49">
              <a:extLst>
                <a:ext uri="{FF2B5EF4-FFF2-40B4-BE49-F238E27FC236}">
                  <a16:creationId xmlns:a16="http://schemas.microsoft.com/office/drawing/2014/main" id="{033AA069-6890-0BDC-CB7A-AFED1F3DE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175" y="3448981"/>
              <a:ext cx="229138" cy="375753"/>
            </a:xfrm>
            <a:custGeom>
              <a:avLst/>
              <a:gdLst>
                <a:gd name="T0" fmla="*/ 848 w 2160"/>
                <a:gd name="T1" fmla="*/ 1044 h 3542"/>
                <a:gd name="T2" fmla="*/ 812 w 2160"/>
                <a:gd name="T3" fmla="*/ 1365 h 3542"/>
                <a:gd name="T4" fmla="*/ 1330 w 2160"/>
                <a:gd name="T5" fmla="*/ 1882 h 3542"/>
                <a:gd name="T6" fmla="*/ 1133 w 2160"/>
                <a:gd name="T7" fmla="*/ 2070 h 3542"/>
                <a:gd name="T8" fmla="*/ 652 w 2160"/>
                <a:gd name="T9" fmla="*/ 1588 h 3542"/>
                <a:gd name="T10" fmla="*/ 500 w 2160"/>
                <a:gd name="T11" fmla="*/ 1222 h 3542"/>
                <a:gd name="T12" fmla="*/ 500 w 2160"/>
                <a:gd name="T13" fmla="*/ 259 h 3542"/>
                <a:gd name="T14" fmla="*/ 259 w 2160"/>
                <a:gd name="T15" fmla="*/ 0 h 3542"/>
                <a:gd name="T16" fmla="*/ 0 w 2160"/>
                <a:gd name="T17" fmla="*/ 250 h 3542"/>
                <a:gd name="T18" fmla="*/ 0 w 2160"/>
                <a:gd name="T19" fmla="*/ 1713 h 3542"/>
                <a:gd name="T20" fmla="*/ 919 w 2160"/>
                <a:gd name="T21" fmla="*/ 2935 h 3542"/>
                <a:gd name="T22" fmla="*/ 919 w 2160"/>
                <a:gd name="T23" fmla="*/ 3542 h 3542"/>
                <a:gd name="T24" fmla="*/ 2159 w 2160"/>
                <a:gd name="T25" fmla="*/ 3542 h 3542"/>
                <a:gd name="T26" fmla="*/ 2159 w 2160"/>
                <a:gd name="T27" fmla="*/ 1998 h 3542"/>
                <a:gd name="T28" fmla="*/ 1205 w 2160"/>
                <a:gd name="T29" fmla="*/ 1044 h 3542"/>
                <a:gd name="T30" fmla="*/ 848 w 2160"/>
                <a:gd name="T31" fmla="*/ 1044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" h="3542" extrusionOk="0">
                  <a:moveTo>
                    <a:pt x="848" y="1044"/>
                  </a:moveTo>
                  <a:cubicBezTo>
                    <a:pt x="732" y="1124"/>
                    <a:pt x="714" y="1267"/>
                    <a:pt x="812" y="1365"/>
                  </a:cubicBezTo>
                  <a:lnTo>
                    <a:pt x="1330" y="1882"/>
                  </a:lnTo>
                  <a:lnTo>
                    <a:pt x="1133" y="2070"/>
                  </a:lnTo>
                  <a:lnTo>
                    <a:pt x="652" y="1588"/>
                  </a:lnTo>
                  <a:cubicBezTo>
                    <a:pt x="554" y="1490"/>
                    <a:pt x="500" y="1365"/>
                    <a:pt x="500" y="1222"/>
                  </a:cubicBezTo>
                  <a:lnTo>
                    <a:pt x="500" y="259"/>
                  </a:lnTo>
                  <a:cubicBezTo>
                    <a:pt x="500" y="125"/>
                    <a:pt x="393" y="9"/>
                    <a:pt x="259" y="0"/>
                  </a:cubicBezTo>
                  <a:cubicBezTo>
                    <a:pt x="116" y="0"/>
                    <a:pt x="0" y="107"/>
                    <a:pt x="0" y="250"/>
                  </a:cubicBezTo>
                  <a:lnTo>
                    <a:pt x="0" y="1713"/>
                  </a:lnTo>
                  <a:lnTo>
                    <a:pt x="919" y="2935"/>
                  </a:lnTo>
                  <a:lnTo>
                    <a:pt x="919" y="3542"/>
                  </a:lnTo>
                  <a:lnTo>
                    <a:pt x="2159" y="3542"/>
                  </a:lnTo>
                  <a:lnTo>
                    <a:pt x="2159" y="1998"/>
                  </a:lnTo>
                  <a:lnTo>
                    <a:pt x="1205" y="1044"/>
                  </a:lnTo>
                  <a:cubicBezTo>
                    <a:pt x="1107" y="946"/>
                    <a:pt x="946" y="946"/>
                    <a:pt x="848" y="104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>
            <a:extLst>
              <a:ext uri="{FF2B5EF4-FFF2-40B4-BE49-F238E27FC236}">
                <a16:creationId xmlns:a16="http://schemas.microsoft.com/office/drawing/2014/main" id="{A1423D11-BB44-871E-BFA0-102EFDCAA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0" y="249238"/>
            <a:ext cx="50609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</a:t>
            </a:r>
            <a:endParaRPr lang="en-RO" altLang="en-RO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850D5A-89C6-79AD-A59F-E1D782CDAE55}"/>
              </a:ext>
            </a:extLst>
          </p:cNvPr>
          <p:cNvSpPr/>
          <p:nvPr/>
        </p:nvSpPr>
        <p:spPr>
          <a:xfrm>
            <a:off x="676275" y="1190625"/>
            <a:ext cx="3714750" cy="573088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</a:t>
            </a:r>
            <a:r>
              <a:rPr lang="en-GB" sz="1200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Limbaj</a:t>
            </a:r>
            <a:r>
              <a:rPr lang="en-GB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</a:t>
            </a:r>
            <a:r>
              <a:rPr lang="en-GB" sz="1200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programare</a:t>
            </a:r>
            <a:r>
              <a:rPr lang="en-GB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:</a:t>
            </a:r>
            <a:r>
              <a:rPr lang="en-GB" sz="12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Python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51C88B-492C-8042-7CF5-C7ADD0F0FDB1}"/>
              </a:ext>
            </a:extLst>
          </p:cNvPr>
          <p:cNvSpPr/>
          <p:nvPr/>
        </p:nvSpPr>
        <p:spPr>
          <a:xfrm>
            <a:off x="2503487" y="2164025"/>
            <a:ext cx="4110147" cy="262081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Framework-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utilizate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/>
            <a:endParaRPr lang="en-GB" altLang="en-RO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Flask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– framework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ușor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pentru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dezvoltarea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API-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urilor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gestionarea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backend-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ului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eaLnBrk="1" hangingPunct="1"/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Flask-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SocketIO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permite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notificările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timp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real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WebSockets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eaLnBrk="1" hangingPunct="1"/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Flask-Migrate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gestionează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migrarea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bazei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date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grpSp>
        <p:nvGrpSpPr>
          <p:cNvPr id="7" name="Google Shape;4286;p65">
            <a:extLst>
              <a:ext uri="{FF2B5EF4-FFF2-40B4-BE49-F238E27FC236}">
                <a16:creationId xmlns:a16="http://schemas.microsoft.com/office/drawing/2014/main" id="{25A92BB7-31F2-9C42-32FF-845C8566F073}"/>
              </a:ext>
            </a:extLst>
          </p:cNvPr>
          <p:cNvGrpSpPr/>
          <p:nvPr/>
        </p:nvGrpSpPr>
        <p:grpSpPr>
          <a:xfrm>
            <a:off x="769545" y="1236643"/>
            <a:ext cx="506994" cy="480222"/>
            <a:chOff x="-31817400" y="3910025"/>
            <a:chExt cx="301675" cy="29407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8" name="Google Shape;4287;p65">
              <a:extLst>
                <a:ext uri="{FF2B5EF4-FFF2-40B4-BE49-F238E27FC236}">
                  <a16:creationId xmlns:a16="http://schemas.microsoft.com/office/drawing/2014/main" id="{84DC885D-2444-C409-8E62-15963AEB85AF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9" name="Google Shape;4288;p65">
              <a:extLst>
                <a:ext uri="{FF2B5EF4-FFF2-40B4-BE49-F238E27FC236}">
                  <a16:creationId xmlns:a16="http://schemas.microsoft.com/office/drawing/2014/main" id="{479A230D-D156-248A-A498-9C2E288DB6A5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10" name="Google Shape;4289;p65">
              <a:extLst>
                <a:ext uri="{FF2B5EF4-FFF2-40B4-BE49-F238E27FC236}">
                  <a16:creationId xmlns:a16="http://schemas.microsoft.com/office/drawing/2014/main" id="{C483717C-0857-AD9D-4FA3-2CAC42A91138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grpSp>
        <p:nvGrpSpPr>
          <p:cNvPr id="46085" name="Google Shape;1158;p49">
            <a:extLst>
              <a:ext uri="{FF2B5EF4-FFF2-40B4-BE49-F238E27FC236}">
                <a16:creationId xmlns:a16="http://schemas.microsoft.com/office/drawing/2014/main" id="{6C645E26-1149-77C3-7E7D-96C538F5C551}"/>
              </a:ext>
            </a:extLst>
          </p:cNvPr>
          <p:cNvGrpSpPr>
            <a:grpSpLocks/>
          </p:cNvGrpSpPr>
          <p:nvPr/>
        </p:nvGrpSpPr>
        <p:grpSpPr bwMode="auto">
          <a:xfrm>
            <a:off x="2911539" y="2182813"/>
            <a:ext cx="487362" cy="487362"/>
            <a:chOff x="7542175" y="3337276"/>
            <a:chExt cx="487451" cy="487459"/>
          </a:xfrm>
        </p:grpSpPr>
        <p:sp>
          <p:nvSpPr>
            <p:cNvPr id="46088" name="Google Shape;1159;p49">
              <a:extLst>
                <a:ext uri="{FF2B5EF4-FFF2-40B4-BE49-F238E27FC236}">
                  <a16:creationId xmlns:a16="http://schemas.microsoft.com/office/drawing/2014/main" id="{B881C7CE-B0A2-0743-11A3-8EF88A9E0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783" y="3347672"/>
              <a:ext cx="68211" cy="90915"/>
            </a:xfrm>
            <a:custGeom>
              <a:avLst/>
              <a:gdLst>
                <a:gd name="T0" fmla="*/ 0 w 643"/>
                <a:gd name="T1" fmla="*/ 1 h 857"/>
                <a:gd name="T2" fmla="*/ 36 w 643"/>
                <a:gd name="T3" fmla="*/ 81 h 857"/>
                <a:gd name="T4" fmla="*/ 188 w 643"/>
                <a:gd name="T5" fmla="*/ 857 h 857"/>
                <a:gd name="T6" fmla="*/ 643 w 643"/>
                <a:gd name="T7" fmla="*/ 857 h 857"/>
                <a:gd name="T8" fmla="*/ 0 w 643"/>
                <a:gd name="T9" fmla="*/ 1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857" extrusionOk="0">
                  <a:moveTo>
                    <a:pt x="0" y="1"/>
                  </a:moveTo>
                  <a:cubicBezTo>
                    <a:pt x="18" y="27"/>
                    <a:pt x="27" y="45"/>
                    <a:pt x="36" y="81"/>
                  </a:cubicBezTo>
                  <a:cubicBezTo>
                    <a:pt x="125" y="295"/>
                    <a:pt x="179" y="563"/>
                    <a:pt x="188" y="857"/>
                  </a:cubicBezTo>
                  <a:lnTo>
                    <a:pt x="643" y="857"/>
                  </a:lnTo>
                  <a:cubicBezTo>
                    <a:pt x="598" y="473"/>
                    <a:pt x="348" y="152"/>
                    <a:pt x="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 sz="12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089" name="Google Shape;1160;p49">
              <a:extLst>
                <a:ext uri="{FF2B5EF4-FFF2-40B4-BE49-F238E27FC236}">
                  <a16:creationId xmlns:a16="http://schemas.microsoft.com/office/drawing/2014/main" id="{920E966C-8458-B5AB-4B79-AC0EE889D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1809" y="3347672"/>
              <a:ext cx="67362" cy="90915"/>
            </a:xfrm>
            <a:custGeom>
              <a:avLst/>
              <a:gdLst>
                <a:gd name="T0" fmla="*/ 447 w 635"/>
                <a:gd name="T1" fmla="*/ 857 h 857"/>
                <a:gd name="T2" fmla="*/ 598 w 635"/>
                <a:gd name="T3" fmla="*/ 81 h 857"/>
                <a:gd name="T4" fmla="*/ 634 w 635"/>
                <a:gd name="T5" fmla="*/ 1 h 857"/>
                <a:gd name="T6" fmla="*/ 1 w 635"/>
                <a:gd name="T7" fmla="*/ 857 h 857"/>
                <a:gd name="T8" fmla="*/ 447 w 635"/>
                <a:gd name="T9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857" extrusionOk="0">
                  <a:moveTo>
                    <a:pt x="447" y="857"/>
                  </a:moveTo>
                  <a:cubicBezTo>
                    <a:pt x="465" y="563"/>
                    <a:pt x="518" y="295"/>
                    <a:pt x="598" y="81"/>
                  </a:cubicBezTo>
                  <a:cubicBezTo>
                    <a:pt x="607" y="45"/>
                    <a:pt x="625" y="18"/>
                    <a:pt x="634" y="1"/>
                  </a:cubicBezTo>
                  <a:cubicBezTo>
                    <a:pt x="295" y="152"/>
                    <a:pt x="45" y="473"/>
                    <a:pt x="1" y="857"/>
                  </a:cubicBezTo>
                  <a:lnTo>
                    <a:pt x="447" y="85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 sz="12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090" name="Google Shape;1161;p49">
              <a:extLst>
                <a:ext uri="{FF2B5EF4-FFF2-40B4-BE49-F238E27FC236}">
                  <a16:creationId xmlns:a16="http://schemas.microsoft.com/office/drawing/2014/main" id="{13E9B5D2-DB9D-A43E-D0E5-6D170DC0B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783" y="3466909"/>
              <a:ext cx="68211" cy="90915"/>
            </a:xfrm>
            <a:custGeom>
              <a:avLst/>
              <a:gdLst>
                <a:gd name="T0" fmla="*/ 188 w 643"/>
                <a:gd name="T1" fmla="*/ 1 h 857"/>
                <a:gd name="T2" fmla="*/ 36 w 643"/>
                <a:gd name="T3" fmla="*/ 777 h 857"/>
                <a:gd name="T4" fmla="*/ 0 w 643"/>
                <a:gd name="T5" fmla="*/ 857 h 857"/>
                <a:gd name="T6" fmla="*/ 643 w 643"/>
                <a:gd name="T7" fmla="*/ 1 h 857"/>
                <a:gd name="T8" fmla="*/ 188 w 643"/>
                <a:gd name="T9" fmla="*/ 1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857" extrusionOk="0">
                  <a:moveTo>
                    <a:pt x="188" y="1"/>
                  </a:moveTo>
                  <a:cubicBezTo>
                    <a:pt x="179" y="295"/>
                    <a:pt x="125" y="563"/>
                    <a:pt x="36" y="777"/>
                  </a:cubicBezTo>
                  <a:cubicBezTo>
                    <a:pt x="27" y="803"/>
                    <a:pt x="18" y="830"/>
                    <a:pt x="0" y="857"/>
                  </a:cubicBezTo>
                  <a:cubicBezTo>
                    <a:pt x="348" y="705"/>
                    <a:pt x="598" y="384"/>
                    <a:pt x="643" y="1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 sz="12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091" name="Google Shape;1162;p49">
              <a:extLst>
                <a:ext uri="{FF2B5EF4-FFF2-40B4-BE49-F238E27FC236}">
                  <a16:creationId xmlns:a16="http://schemas.microsoft.com/office/drawing/2014/main" id="{66AEAB19-8D5D-7253-92E8-13985F984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1809" y="3466909"/>
              <a:ext cx="67362" cy="90915"/>
            </a:xfrm>
            <a:custGeom>
              <a:avLst/>
              <a:gdLst>
                <a:gd name="T0" fmla="*/ 634 w 635"/>
                <a:gd name="T1" fmla="*/ 857 h 857"/>
                <a:gd name="T2" fmla="*/ 598 w 635"/>
                <a:gd name="T3" fmla="*/ 777 h 857"/>
                <a:gd name="T4" fmla="*/ 447 w 635"/>
                <a:gd name="T5" fmla="*/ 1 h 857"/>
                <a:gd name="T6" fmla="*/ 1 w 635"/>
                <a:gd name="T7" fmla="*/ 1 h 857"/>
                <a:gd name="T8" fmla="*/ 634 w 635"/>
                <a:gd name="T9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857" extrusionOk="0">
                  <a:moveTo>
                    <a:pt x="634" y="857"/>
                  </a:moveTo>
                  <a:cubicBezTo>
                    <a:pt x="625" y="830"/>
                    <a:pt x="607" y="803"/>
                    <a:pt x="598" y="777"/>
                  </a:cubicBezTo>
                  <a:cubicBezTo>
                    <a:pt x="518" y="563"/>
                    <a:pt x="465" y="295"/>
                    <a:pt x="447" y="1"/>
                  </a:cubicBezTo>
                  <a:lnTo>
                    <a:pt x="1" y="1"/>
                  </a:lnTo>
                  <a:cubicBezTo>
                    <a:pt x="45" y="384"/>
                    <a:pt x="295" y="705"/>
                    <a:pt x="634" y="8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 sz="12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092" name="Google Shape;1163;p49">
              <a:extLst>
                <a:ext uri="{FF2B5EF4-FFF2-40B4-BE49-F238E27FC236}">
                  <a16:creationId xmlns:a16="http://schemas.microsoft.com/office/drawing/2014/main" id="{1F18F855-44A7-F774-05A8-9D457AC62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553" y="3337276"/>
              <a:ext cx="75743" cy="101311"/>
            </a:xfrm>
            <a:custGeom>
              <a:avLst/>
              <a:gdLst>
                <a:gd name="T0" fmla="*/ 134 w 714"/>
                <a:gd name="T1" fmla="*/ 277 h 955"/>
                <a:gd name="T2" fmla="*/ 0 w 714"/>
                <a:gd name="T3" fmla="*/ 955 h 955"/>
                <a:gd name="T4" fmla="*/ 714 w 714"/>
                <a:gd name="T5" fmla="*/ 955 h 955"/>
                <a:gd name="T6" fmla="*/ 580 w 714"/>
                <a:gd name="T7" fmla="*/ 277 h 955"/>
                <a:gd name="T8" fmla="*/ 357 w 714"/>
                <a:gd name="T9" fmla="*/ 0 h 955"/>
                <a:gd name="T10" fmla="*/ 134 w 714"/>
                <a:gd name="T11" fmla="*/ 27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4" h="955" extrusionOk="0">
                  <a:moveTo>
                    <a:pt x="134" y="277"/>
                  </a:moveTo>
                  <a:cubicBezTo>
                    <a:pt x="63" y="455"/>
                    <a:pt x="18" y="696"/>
                    <a:pt x="0" y="955"/>
                  </a:cubicBezTo>
                  <a:lnTo>
                    <a:pt x="714" y="955"/>
                  </a:lnTo>
                  <a:cubicBezTo>
                    <a:pt x="705" y="696"/>
                    <a:pt x="660" y="455"/>
                    <a:pt x="580" y="277"/>
                  </a:cubicBezTo>
                  <a:cubicBezTo>
                    <a:pt x="500" y="72"/>
                    <a:pt x="411" y="0"/>
                    <a:pt x="357" y="0"/>
                  </a:cubicBezTo>
                  <a:cubicBezTo>
                    <a:pt x="304" y="0"/>
                    <a:pt x="214" y="72"/>
                    <a:pt x="134" y="27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 sz="12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093" name="Google Shape;1164;p49">
              <a:extLst>
                <a:ext uri="{FF2B5EF4-FFF2-40B4-BE49-F238E27FC236}">
                  <a16:creationId xmlns:a16="http://schemas.microsoft.com/office/drawing/2014/main" id="{CC36726C-0238-2E15-6B0C-27781261E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553" y="3466909"/>
              <a:ext cx="75743" cy="101417"/>
            </a:xfrm>
            <a:custGeom>
              <a:avLst/>
              <a:gdLst>
                <a:gd name="T0" fmla="*/ 580 w 714"/>
                <a:gd name="T1" fmla="*/ 679 h 956"/>
                <a:gd name="T2" fmla="*/ 714 w 714"/>
                <a:gd name="T3" fmla="*/ 1 h 956"/>
                <a:gd name="T4" fmla="*/ 0 w 714"/>
                <a:gd name="T5" fmla="*/ 1 h 956"/>
                <a:gd name="T6" fmla="*/ 134 w 714"/>
                <a:gd name="T7" fmla="*/ 679 h 956"/>
                <a:gd name="T8" fmla="*/ 357 w 714"/>
                <a:gd name="T9" fmla="*/ 955 h 956"/>
                <a:gd name="T10" fmla="*/ 580 w 714"/>
                <a:gd name="T11" fmla="*/ 679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4" h="956" extrusionOk="0">
                  <a:moveTo>
                    <a:pt x="580" y="679"/>
                  </a:moveTo>
                  <a:cubicBezTo>
                    <a:pt x="660" y="491"/>
                    <a:pt x="705" y="259"/>
                    <a:pt x="714" y="1"/>
                  </a:cubicBezTo>
                  <a:lnTo>
                    <a:pt x="0" y="1"/>
                  </a:lnTo>
                  <a:cubicBezTo>
                    <a:pt x="18" y="259"/>
                    <a:pt x="63" y="491"/>
                    <a:pt x="134" y="679"/>
                  </a:cubicBezTo>
                  <a:cubicBezTo>
                    <a:pt x="214" y="884"/>
                    <a:pt x="304" y="955"/>
                    <a:pt x="357" y="955"/>
                  </a:cubicBezTo>
                  <a:cubicBezTo>
                    <a:pt x="411" y="955"/>
                    <a:pt x="500" y="884"/>
                    <a:pt x="580" y="67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 sz="12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094" name="Google Shape;1165;p49">
              <a:extLst>
                <a:ext uri="{FF2B5EF4-FFF2-40B4-BE49-F238E27FC236}">
                  <a16:creationId xmlns:a16="http://schemas.microsoft.com/office/drawing/2014/main" id="{DA69D845-DDDE-4D0D-85B3-37DE9F1D1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533" y="3448981"/>
              <a:ext cx="230093" cy="375753"/>
            </a:xfrm>
            <a:custGeom>
              <a:avLst/>
              <a:gdLst>
                <a:gd name="T0" fmla="*/ 1919 w 2169"/>
                <a:gd name="T1" fmla="*/ 0 h 3542"/>
                <a:gd name="T2" fmla="*/ 1660 w 2169"/>
                <a:gd name="T3" fmla="*/ 250 h 3542"/>
                <a:gd name="T4" fmla="*/ 1660 w 2169"/>
                <a:gd name="T5" fmla="*/ 1222 h 3542"/>
                <a:gd name="T6" fmla="*/ 1509 w 2169"/>
                <a:gd name="T7" fmla="*/ 1588 h 3542"/>
                <a:gd name="T8" fmla="*/ 1027 w 2169"/>
                <a:gd name="T9" fmla="*/ 2070 h 3542"/>
                <a:gd name="T10" fmla="*/ 840 w 2169"/>
                <a:gd name="T11" fmla="*/ 1882 h 3542"/>
                <a:gd name="T12" fmla="*/ 1321 w 2169"/>
                <a:gd name="T13" fmla="*/ 1401 h 3542"/>
                <a:gd name="T14" fmla="*/ 1321 w 2169"/>
                <a:gd name="T15" fmla="*/ 1044 h 3542"/>
                <a:gd name="T16" fmla="*/ 964 w 2169"/>
                <a:gd name="T17" fmla="*/ 1044 h 3542"/>
                <a:gd name="T18" fmla="*/ 1 w 2169"/>
                <a:gd name="T19" fmla="*/ 1998 h 3542"/>
                <a:gd name="T20" fmla="*/ 1 w 2169"/>
                <a:gd name="T21" fmla="*/ 3542 h 3542"/>
                <a:gd name="T22" fmla="*/ 1241 w 2169"/>
                <a:gd name="T23" fmla="*/ 3542 h 3542"/>
                <a:gd name="T24" fmla="*/ 1241 w 2169"/>
                <a:gd name="T25" fmla="*/ 2935 h 3542"/>
                <a:gd name="T26" fmla="*/ 2169 w 2169"/>
                <a:gd name="T27" fmla="*/ 1713 h 3542"/>
                <a:gd name="T28" fmla="*/ 2169 w 2169"/>
                <a:gd name="T29" fmla="*/ 259 h 3542"/>
                <a:gd name="T30" fmla="*/ 1919 w 2169"/>
                <a:gd name="T31" fmla="*/ 0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9" h="3542" extrusionOk="0">
                  <a:moveTo>
                    <a:pt x="1919" y="0"/>
                  </a:moveTo>
                  <a:cubicBezTo>
                    <a:pt x="1776" y="0"/>
                    <a:pt x="1660" y="107"/>
                    <a:pt x="1660" y="250"/>
                  </a:cubicBezTo>
                  <a:lnTo>
                    <a:pt x="1660" y="1222"/>
                  </a:lnTo>
                  <a:cubicBezTo>
                    <a:pt x="1660" y="1365"/>
                    <a:pt x="1607" y="1490"/>
                    <a:pt x="1509" y="1588"/>
                  </a:cubicBezTo>
                  <a:lnTo>
                    <a:pt x="1027" y="2070"/>
                  </a:lnTo>
                  <a:lnTo>
                    <a:pt x="840" y="1882"/>
                  </a:lnTo>
                  <a:lnTo>
                    <a:pt x="1321" y="1401"/>
                  </a:lnTo>
                  <a:cubicBezTo>
                    <a:pt x="1419" y="1303"/>
                    <a:pt x="1419" y="1142"/>
                    <a:pt x="1321" y="1044"/>
                  </a:cubicBezTo>
                  <a:cubicBezTo>
                    <a:pt x="1223" y="946"/>
                    <a:pt x="1063" y="946"/>
                    <a:pt x="964" y="1044"/>
                  </a:cubicBezTo>
                  <a:lnTo>
                    <a:pt x="1" y="1998"/>
                  </a:lnTo>
                  <a:lnTo>
                    <a:pt x="1" y="3542"/>
                  </a:lnTo>
                  <a:lnTo>
                    <a:pt x="1241" y="3542"/>
                  </a:lnTo>
                  <a:lnTo>
                    <a:pt x="1241" y="2935"/>
                  </a:lnTo>
                  <a:lnTo>
                    <a:pt x="2169" y="1713"/>
                  </a:lnTo>
                  <a:lnTo>
                    <a:pt x="2169" y="259"/>
                  </a:lnTo>
                  <a:cubicBezTo>
                    <a:pt x="2169" y="125"/>
                    <a:pt x="2062" y="9"/>
                    <a:pt x="191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 sz="12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095" name="Google Shape;1166;p49">
              <a:extLst>
                <a:ext uri="{FF2B5EF4-FFF2-40B4-BE49-F238E27FC236}">
                  <a16:creationId xmlns:a16="http://schemas.microsoft.com/office/drawing/2014/main" id="{BAC660E7-3762-40D1-FC4A-EAA489C1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175" y="3448981"/>
              <a:ext cx="229138" cy="375753"/>
            </a:xfrm>
            <a:custGeom>
              <a:avLst/>
              <a:gdLst>
                <a:gd name="T0" fmla="*/ 848 w 2160"/>
                <a:gd name="T1" fmla="*/ 1044 h 3542"/>
                <a:gd name="T2" fmla="*/ 812 w 2160"/>
                <a:gd name="T3" fmla="*/ 1365 h 3542"/>
                <a:gd name="T4" fmla="*/ 1330 w 2160"/>
                <a:gd name="T5" fmla="*/ 1882 h 3542"/>
                <a:gd name="T6" fmla="*/ 1133 w 2160"/>
                <a:gd name="T7" fmla="*/ 2070 h 3542"/>
                <a:gd name="T8" fmla="*/ 652 w 2160"/>
                <a:gd name="T9" fmla="*/ 1588 h 3542"/>
                <a:gd name="T10" fmla="*/ 500 w 2160"/>
                <a:gd name="T11" fmla="*/ 1222 h 3542"/>
                <a:gd name="T12" fmla="*/ 500 w 2160"/>
                <a:gd name="T13" fmla="*/ 259 h 3542"/>
                <a:gd name="T14" fmla="*/ 259 w 2160"/>
                <a:gd name="T15" fmla="*/ 0 h 3542"/>
                <a:gd name="T16" fmla="*/ 0 w 2160"/>
                <a:gd name="T17" fmla="*/ 250 h 3542"/>
                <a:gd name="T18" fmla="*/ 0 w 2160"/>
                <a:gd name="T19" fmla="*/ 1713 h 3542"/>
                <a:gd name="T20" fmla="*/ 919 w 2160"/>
                <a:gd name="T21" fmla="*/ 2935 h 3542"/>
                <a:gd name="T22" fmla="*/ 919 w 2160"/>
                <a:gd name="T23" fmla="*/ 3542 h 3542"/>
                <a:gd name="T24" fmla="*/ 2159 w 2160"/>
                <a:gd name="T25" fmla="*/ 3542 h 3542"/>
                <a:gd name="T26" fmla="*/ 2159 w 2160"/>
                <a:gd name="T27" fmla="*/ 1998 h 3542"/>
                <a:gd name="T28" fmla="*/ 1205 w 2160"/>
                <a:gd name="T29" fmla="*/ 1044 h 3542"/>
                <a:gd name="T30" fmla="*/ 848 w 2160"/>
                <a:gd name="T31" fmla="*/ 1044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" h="3542" extrusionOk="0">
                  <a:moveTo>
                    <a:pt x="848" y="1044"/>
                  </a:moveTo>
                  <a:cubicBezTo>
                    <a:pt x="732" y="1124"/>
                    <a:pt x="714" y="1267"/>
                    <a:pt x="812" y="1365"/>
                  </a:cubicBezTo>
                  <a:lnTo>
                    <a:pt x="1330" y="1882"/>
                  </a:lnTo>
                  <a:lnTo>
                    <a:pt x="1133" y="2070"/>
                  </a:lnTo>
                  <a:lnTo>
                    <a:pt x="652" y="1588"/>
                  </a:lnTo>
                  <a:cubicBezTo>
                    <a:pt x="554" y="1490"/>
                    <a:pt x="500" y="1365"/>
                    <a:pt x="500" y="1222"/>
                  </a:cubicBezTo>
                  <a:lnTo>
                    <a:pt x="500" y="259"/>
                  </a:lnTo>
                  <a:cubicBezTo>
                    <a:pt x="500" y="125"/>
                    <a:pt x="393" y="9"/>
                    <a:pt x="259" y="0"/>
                  </a:cubicBezTo>
                  <a:cubicBezTo>
                    <a:pt x="116" y="0"/>
                    <a:pt x="0" y="107"/>
                    <a:pt x="0" y="250"/>
                  </a:cubicBezTo>
                  <a:lnTo>
                    <a:pt x="0" y="1713"/>
                  </a:lnTo>
                  <a:lnTo>
                    <a:pt x="919" y="2935"/>
                  </a:lnTo>
                  <a:lnTo>
                    <a:pt x="919" y="3542"/>
                  </a:lnTo>
                  <a:lnTo>
                    <a:pt x="2159" y="3542"/>
                  </a:lnTo>
                  <a:lnTo>
                    <a:pt x="2159" y="1998"/>
                  </a:lnTo>
                  <a:lnTo>
                    <a:pt x="1205" y="1044"/>
                  </a:lnTo>
                  <a:cubicBezTo>
                    <a:pt x="1107" y="946"/>
                    <a:pt x="946" y="946"/>
                    <a:pt x="848" y="104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D25E9F8-11D4-72B6-5D6F-0C0146CA1553}"/>
              </a:ext>
            </a:extLst>
          </p:cNvPr>
          <p:cNvSpPr/>
          <p:nvPr/>
        </p:nvSpPr>
        <p:spPr>
          <a:xfrm>
            <a:off x="4752975" y="1200150"/>
            <a:ext cx="4391025" cy="8763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    </a:t>
            </a:r>
            <a:r>
              <a:rPr lang="en-GB" sz="1200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Biblioteci</a:t>
            </a:r>
            <a:r>
              <a:rPr lang="en-GB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suplimentare</a:t>
            </a:r>
            <a:r>
              <a:rPr lang="en-GB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Alembic</a:t>
            </a:r>
            <a:r>
              <a:rPr lang="en-GB" sz="12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– </a:t>
            </a:r>
            <a:r>
              <a:rPr lang="en-GB" sz="12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gestionarea</a:t>
            </a:r>
            <a:r>
              <a:rPr lang="en-GB" sz="12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versiunilor</a:t>
            </a:r>
            <a:r>
              <a:rPr lang="en-GB" sz="12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bazei</a:t>
            </a:r>
            <a:r>
              <a:rPr lang="en-GB" sz="12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date.</a:t>
            </a:r>
          </a:p>
        </p:txBody>
      </p:sp>
      <p:grpSp>
        <p:nvGrpSpPr>
          <p:cNvPr id="21" name="Google Shape;1854;p75">
            <a:extLst>
              <a:ext uri="{FF2B5EF4-FFF2-40B4-BE49-F238E27FC236}">
                <a16:creationId xmlns:a16="http://schemas.microsoft.com/office/drawing/2014/main" id="{54D8056C-926C-21AC-60C9-FB92D517177D}"/>
              </a:ext>
            </a:extLst>
          </p:cNvPr>
          <p:cNvGrpSpPr/>
          <p:nvPr/>
        </p:nvGrpSpPr>
        <p:grpSpPr>
          <a:xfrm>
            <a:off x="5283386" y="1236643"/>
            <a:ext cx="465563" cy="319022"/>
            <a:chOff x="3654031" y="3405702"/>
            <a:chExt cx="368380" cy="28704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22" name="Google Shape;1855;p75">
              <a:extLst>
                <a:ext uri="{FF2B5EF4-FFF2-40B4-BE49-F238E27FC236}">
                  <a16:creationId xmlns:a16="http://schemas.microsoft.com/office/drawing/2014/main" id="{8F55F200-34F8-6411-2CC3-7D08B936E725}"/>
                </a:ext>
              </a:extLst>
            </p:cNvPr>
            <p:cNvSpPr/>
            <p:nvPr/>
          </p:nvSpPr>
          <p:spPr>
            <a:xfrm>
              <a:off x="3799222" y="3485333"/>
              <a:ext cx="43997" cy="57269"/>
            </a:xfrm>
            <a:custGeom>
              <a:avLst/>
              <a:gdLst/>
              <a:ahLst/>
              <a:cxnLst/>
              <a:rect l="l" t="t" r="r" b="b"/>
              <a:pathLst>
                <a:path w="1263" h="1644" extrusionOk="0">
                  <a:moveTo>
                    <a:pt x="0" y="0"/>
                  </a:moveTo>
                  <a:lnTo>
                    <a:pt x="0" y="1643"/>
                  </a:lnTo>
                  <a:lnTo>
                    <a:pt x="334" y="1643"/>
                  </a:lnTo>
                  <a:lnTo>
                    <a:pt x="667" y="1096"/>
                  </a:lnTo>
                  <a:lnTo>
                    <a:pt x="1000" y="1643"/>
                  </a:lnTo>
                  <a:lnTo>
                    <a:pt x="1262" y="1643"/>
                  </a:lnTo>
                  <a:lnTo>
                    <a:pt x="1262" y="0"/>
                  </a:lnTo>
                  <a:lnTo>
                    <a:pt x="953" y="0"/>
                  </a:lnTo>
                  <a:lnTo>
                    <a:pt x="953" y="1072"/>
                  </a:lnTo>
                  <a:lnTo>
                    <a:pt x="643" y="548"/>
                  </a:lnTo>
                  <a:lnTo>
                    <a:pt x="310" y="107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3" name="Google Shape;1856;p75">
              <a:extLst>
                <a:ext uri="{FF2B5EF4-FFF2-40B4-BE49-F238E27FC236}">
                  <a16:creationId xmlns:a16="http://schemas.microsoft.com/office/drawing/2014/main" id="{A792F504-F21D-966A-D42B-9A3BB1A2FE5D}"/>
                </a:ext>
              </a:extLst>
            </p:cNvPr>
            <p:cNvSpPr/>
            <p:nvPr/>
          </p:nvSpPr>
          <p:spPr>
            <a:xfrm>
              <a:off x="3854783" y="3484497"/>
              <a:ext cx="43997" cy="57269"/>
            </a:xfrm>
            <a:custGeom>
              <a:avLst/>
              <a:gdLst/>
              <a:ahLst/>
              <a:cxnLst/>
              <a:rect l="l" t="t" r="r" b="b"/>
              <a:pathLst>
                <a:path w="1263" h="1644" extrusionOk="0">
                  <a:moveTo>
                    <a:pt x="1" y="0"/>
                  </a:moveTo>
                  <a:lnTo>
                    <a:pt x="1" y="1644"/>
                  </a:lnTo>
                  <a:lnTo>
                    <a:pt x="310" y="1644"/>
                  </a:lnTo>
                  <a:lnTo>
                    <a:pt x="644" y="1096"/>
                  </a:lnTo>
                  <a:lnTo>
                    <a:pt x="977" y="1644"/>
                  </a:lnTo>
                  <a:lnTo>
                    <a:pt x="1263" y="1644"/>
                  </a:lnTo>
                  <a:lnTo>
                    <a:pt x="1263" y="0"/>
                  </a:lnTo>
                  <a:lnTo>
                    <a:pt x="977" y="0"/>
                  </a:lnTo>
                  <a:lnTo>
                    <a:pt x="977" y="1072"/>
                  </a:lnTo>
                  <a:lnTo>
                    <a:pt x="644" y="524"/>
                  </a:lnTo>
                  <a:lnTo>
                    <a:pt x="310" y="107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4" name="Google Shape;1857;p75">
              <a:extLst>
                <a:ext uri="{FF2B5EF4-FFF2-40B4-BE49-F238E27FC236}">
                  <a16:creationId xmlns:a16="http://schemas.microsoft.com/office/drawing/2014/main" id="{1738842B-7911-E9CF-4BDF-10DE4AFD2D08}"/>
                </a:ext>
              </a:extLst>
            </p:cNvPr>
            <p:cNvSpPr/>
            <p:nvPr/>
          </p:nvSpPr>
          <p:spPr>
            <a:xfrm>
              <a:off x="3740316" y="3484497"/>
              <a:ext cx="44833" cy="57269"/>
            </a:xfrm>
            <a:custGeom>
              <a:avLst/>
              <a:gdLst/>
              <a:ahLst/>
              <a:cxnLst/>
              <a:rect l="l" t="t" r="r" b="b"/>
              <a:pathLst>
                <a:path w="1287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334" y="1644"/>
                  </a:lnTo>
                  <a:lnTo>
                    <a:pt x="667" y="1096"/>
                  </a:lnTo>
                  <a:lnTo>
                    <a:pt x="977" y="1644"/>
                  </a:lnTo>
                  <a:lnTo>
                    <a:pt x="1286" y="1644"/>
                  </a:lnTo>
                  <a:lnTo>
                    <a:pt x="1286" y="0"/>
                  </a:lnTo>
                  <a:lnTo>
                    <a:pt x="977" y="0"/>
                  </a:lnTo>
                  <a:lnTo>
                    <a:pt x="977" y="1072"/>
                  </a:lnTo>
                  <a:lnTo>
                    <a:pt x="667" y="524"/>
                  </a:lnTo>
                  <a:lnTo>
                    <a:pt x="334" y="107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5" name="Google Shape;1858;p75">
              <a:extLst>
                <a:ext uri="{FF2B5EF4-FFF2-40B4-BE49-F238E27FC236}">
                  <a16:creationId xmlns:a16="http://schemas.microsoft.com/office/drawing/2014/main" id="{5F4EB4C3-DCCD-D000-70EB-2AAB06A9AD07}"/>
                </a:ext>
              </a:extLst>
            </p:cNvPr>
            <p:cNvSpPr/>
            <p:nvPr/>
          </p:nvSpPr>
          <p:spPr>
            <a:xfrm>
              <a:off x="3906234" y="3530932"/>
              <a:ext cx="11635" cy="10834"/>
            </a:xfrm>
            <a:custGeom>
              <a:avLst/>
              <a:gdLst/>
              <a:ahLst/>
              <a:cxnLst/>
              <a:rect l="l" t="t" r="r" b="b"/>
              <a:pathLst>
                <a:path w="334" h="311" extrusionOk="0">
                  <a:moveTo>
                    <a:pt x="0" y="1"/>
                  </a:moveTo>
                  <a:lnTo>
                    <a:pt x="0" y="311"/>
                  </a:lnTo>
                  <a:lnTo>
                    <a:pt x="334" y="311"/>
                  </a:ln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6" name="Google Shape;1859;p75">
              <a:extLst>
                <a:ext uri="{FF2B5EF4-FFF2-40B4-BE49-F238E27FC236}">
                  <a16:creationId xmlns:a16="http://schemas.microsoft.com/office/drawing/2014/main" id="{745AD0F7-D060-894A-B002-65996D68C3C0}"/>
                </a:ext>
              </a:extLst>
            </p:cNvPr>
            <p:cNvSpPr/>
            <p:nvPr/>
          </p:nvSpPr>
          <p:spPr>
            <a:xfrm>
              <a:off x="3792568" y="3576565"/>
              <a:ext cx="10834" cy="10834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7" name="Google Shape;1860;p75">
              <a:extLst>
                <a:ext uri="{FF2B5EF4-FFF2-40B4-BE49-F238E27FC236}">
                  <a16:creationId xmlns:a16="http://schemas.microsoft.com/office/drawing/2014/main" id="{D35EE111-2460-E318-2E27-534202A47DC3}"/>
                </a:ext>
              </a:extLst>
            </p:cNvPr>
            <p:cNvSpPr/>
            <p:nvPr/>
          </p:nvSpPr>
          <p:spPr>
            <a:xfrm>
              <a:off x="3814967" y="3576565"/>
              <a:ext cx="11670" cy="10834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8" name="Google Shape;1861;p75">
              <a:extLst>
                <a:ext uri="{FF2B5EF4-FFF2-40B4-BE49-F238E27FC236}">
                  <a16:creationId xmlns:a16="http://schemas.microsoft.com/office/drawing/2014/main" id="{D457056C-A5A1-09C4-1F55-EF505C450D70}"/>
                </a:ext>
              </a:extLst>
            </p:cNvPr>
            <p:cNvSpPr/>
            <p:nvPr/>
          </p:nvSpPr>
          <p:spPr>
            <a:xfrm>
              <a:off x="3838202" y="3576565"/>
              <a:ext cx="10834" cy="10834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0" y="1"/>
                  </a:moveTo>
                  <a:lnTo>
                    <a:pt x="0" y="310"/>
                  </a:lnTo>
                  <a:lnTo>
                    <a:pt x="310" y="310"/>
                  </a:lnTo>
                  <a:lnTo>
                    <a:pt x="3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9" name="Google Shape;1862;p75">
              <a:extLst>
                <a:ext uri="{FF2B5EF4-FFF2-40B4-BE49-F238E27FC236}">
                  <a16:creationId xmlns:a16="http://schemas.microsoft.com/office/drawing/2014/main" id="{86F3F73E-419C-1218-12C3-E574208BCE2F}"/>
                </a:ext>
              </a:extLst>
            </p:cNvPr>
            <p:cNvSpPr/>
            <p:nvPr/>
          </p:nvSpPr>
          <p:spPr>
            <a:xfrm>
              <a:off x="3654031" y="3405702"/>
              <a:ext cx="368380" cy="287040"/>
            </a:xfrm>
            <a:custGeom>
              <a:avLst/>
              <a:gdLst/>
              <a:ahLst/>
              <a:cxnLst/>
              <a:rect l="l" t="t" r="r" b="b"/>
              <a:pathLst>
                <a:path w="10575" h="8240" extrusionOk="0">
                  <a:moveTo>
                    <a:pt x="7550" y="4453"/>
                  </a:moveTo>
                  <a:cubicBezTo>
                    <a:pt x="7502" y="4501"/>
                    <a:pt x="7478" y="4549"/>
                    <a:pt x="7455" y="4572"/>
                  </a:cubicBezTo>
                  <a:cubicBezTo>
                    <a:pt x="7336" y="4787"/>
                    <a:pt x="7240" y="5001"/>
                    <a:pt x="7193" y="5239"/>
                  </a:cubicBezTo>
                  <a:lnTo>
                    <a:pt x="6764" y="5239"/>
                  </a:lnTo>
                  <a:cubicBezTo>
                    <a:pt x="6954" y="4906"/>
                    <a:pt x="7216" y="4644"/>
                    <a:pt x="7550" y="4453"/>
                  </a:cubicBezTo>
                  <a:close/>
                  <a:moveTo>
                    <a:pt x="8264" y="4263"/>
                  </a:moveTo>
                  <a:lnTo>
                    <a:pt x="8264" y="5263"/>
                  </a:lnTo>
                  <a:lnTo>
                    <a:pt x="7550" y="5263"/>
                  </a:lnTo>
                  <a:cubicBezTo>
                    <a:pt x="7669" y="4739"/>
                    <a:pt x="7931" y="4334"/>
                    <a:pt x="8264" y="4263"/>
                  </a:cubicBezTo>
                  <a:close/>
                  <a:moveTo>
                    <a:pt x="8550" y="4263"/>
                  </a:moveTo>
                  <a:cubicBezTo>
                    <a:pt x="8883" y="4334"/>
                    <a:pt x="9145" y="4739"/>
                    <a:pt x="9288" y="5263"/>
                  </a:cubicBezTo>
                  <a:lnTo>
                    <a:pt x="8550" y="5263"/>
                  </a:lnTo>
                  <a:lnTo>
                    <a:pt x="8550" y="4263"/>
                  </a:lnTo>
                  <a:close/>
                  <a:moveTo>
                    <a:pt x="9265" y="4501"/>
                  </a:moveTo>
                  <a:cubicBezTo>
                    <a:pt x="9598" y="4644"/>
                    <a:pt x="9860" y="4906"/>
                    <a:pt x="10050" y="5263"/>
                  </a:cubicBezTo>
                  <a:lnTo>
                    <a:pt x="9622" y="5263"/>
                  </a:lnTo>
                  <a:cubicBezTo>
                    <a:pt x="9574" y="5025"/>
                    <a:pt x="9479" y="4787"/>
                    <a:pt x="9360" y="4620"/>
                  </a:cubicBezTo>
                  <a:cubicBezTo>
                    <a:pt x="9336" y="4572"/>
                    <a:pt x="9288" y="4525"/>
                    <a:pt x="9265" y="4501"/>
                  </a:cubicBezTo>
                  <a:close/>
                  <a:moveTo>
                    <a:pt x="7121" y="5573"/>
                  </a:moveTo>
                  <a:cubicBezTo>
                    <a:pt x="7097" y="5715"/>
                    <a:pt x="7097" y="5882"/>
                    <a:pt x="7097" y="6073"/>
                  </a:cubicBezTo>
                  <a:cubicBezTo>
                    <a:pt x="7097" y="6239"/>
                    <a:pt x="7097" y="6406"/>
                    <a:pt x="7121" y="6573"/>
                  </a:cubicBezTo>
                  <a:lnTo>
                    <a:pt x="6645" y="6573"/>
                  </a:lnTo>
                  <a:cubicBezTo>
                    <a:pt x="6597" y="6406"/>
                    <a:pt x="6597" y="6239"/>
                    <a:pt x="6597" y="6073"/>
                  </a:cubicBezTo>
                  <a:cubicBezTo>
                    <a:pt x="6597" y="5882"/>
                    <a:pt x="6621" y="5715"/>
                    <a:pt x="6645" y="5573"/>
                  </a:cubicBezTo>
                  <a:close/>
                  <a:moveTo>
                    <a:pt x="8264" y="5573"/>
                  </a:moveTo>
                  <a:lnTo>
                    <a:pt x="8264" y="6573"/>
                  </a:lnTo>
                  <a:lnTo>
                    <a:pt x="7455" y="6573"/>
                  </a:lnTo>
                  <a:cubicBezTo>
                    <a:pt x="7431" y="6406"/>
                    <a:pt x="7431" y="6239"/>
                    <a:pt x="7431" y="6073"/>
                  </a:cubicBezTo>
                  <a:cubicBezTo>
                    <a:pt x="7431" y="5882"/>
                    <a:pt x="7431" y="5715"/>
                    <a:pt x="7455" y="5573"/>
                  </a:cubicBezTo>
                  <a:close/>
                  <a:moveTo>
                    <a:pt x="9360" y="5573"/>
                  </a:moveTo>
                  <a:cubicBezTo>
                    <a:pt x="9384" y="5715"/>
                    <a:pt x="9384" y="5882"/>
                    <a:pt x="9384" y="6073"/>
                  </a:cubicBezTo>
                  <a:cubicBezTo>
                    <a:pt x="9384" y="6239"/>
                    <a:pt x="9384" y="6406"/>
                    <a:pt x="9360" y="6573"/>
                  </a:cubicBezTo>
                  <a:lnTo>
                    <a:pt x="8550" y="6573"/>
                  </a:lnTo>
                  <a:lnTo>
                    <a:pt x="8550" y="5573"/>
                  </a:lnTo>
                  <a:close/>
                  <a:moveTo>
                    <a:pt x="10169" y="5573"/>
                  </a:moveTo>
                  <a:cubicBezTo>
                    <a:pt x="10217" y="5715"/>
                    <a:pt x="10217" y="5882"/>
                    <a:pt x="10217" y="6073"/>
                  </a:cubicBezTo>
                  <a:cubicBezTo>
                    <a:pt x="10217" y="6239"/>
                    <a:pt x="10193" y="6406"/>
                    <a:pt x="10169" y="6573"/>
                  </a:cubicBezTo>
                  <a:lnTo>
                    <a:pt x="9693" y="6573"/>
                  </a:lnTo>
                  <a:cubicBezTo>
                    <a:pt x="9717" y="6406"/>
                    <a:pt x="9717" y="6239"/>
                    <a:pt x="9717" y="6073"/>
                  </a:cubicBezTo>
                  <a:cubicBezTo>
                    <a:pt x="9717" y="5882"/>
                    <a:pt x="9717" y="5715"/>
                    <a:pt x="9693" y="5573"/>
                  </a:cubicBezTo>
                  <a:close/>
                  <a:moveTo>
                    <a:pt x="7193" y="6882"/>
                  </a:moveTo>
                  <a:cubicBezTo>
                    <a:pt x="7240" y="7120"/>
                    <a:pt x="7336" y="7359"/>
                    <a:pt x="7455" y="7525"/>
                  </a:cubicBezTo>
                  <a:cubicBezTo>
                    <a:pt x="7478" y="7549"/>
                    <a:pt x="7502" y="7621"/>
                    <a:pt x="7550" y="7644"/>
                  </a:cubicBezTo>
                  <a:cubicBezTo>
                    <a:pt x="7216" y="7502"/>
                    <a:pt x="6954" y="7192"/>
                    <a:pt x="6764" y="6882"/>
                  </a:cubicBezTo>
                  <a:close/>
                  <a:moveTo>
                    <a:pt x="10050" y="6906"/>
                  </a:moveTo>
                  <a:cubicBezTo>
                    <a:pt x="9860" y="7192"/>
                    <a:pt x="9598" y="7502"/>
                    <a:pt x="9265" y="7668"/>
                  </a:cubicBezTo>
                  <a:cubicBezTo>
                    <a:pt x="9288" y="7644"/>
                    <a:pt x="9336" y="7597"/>
                    <a:pt x="9360" y="7549"/>
                  </a:cubicBezTo>
                  <a:cubicBezTo>
                    <a:pt x="9479" y="7359"/>
                    <a:pt x="9574" y="7120"/>
                    <a:pt x="9622" y="6906"/>
                  </a:cubicBezTo>
                  <a:close/>
                  <a:moveTo>
                    <a:pt x="8264" y="6882"/>
                  </a:moveTo>
                  <a:lnTo>
                    <a:pt x="8264" y="7859"/>
                  </a:lnTo>
                  <a:cubicBezTo>
                    <a:pt x="7955" y="7763"/>
                    <a:pt x="7669" y="7382"/>
                    <a:pt x="7550" y="6882"/>
                  </a:cubicBezTo>
                  <a:close/>
                  <a:moveTo>
                    <a:pt x="9288" y="6882"/>
                  </a:moveTo>
                  <a:cubicBezTo>
                    <a:pt x="9145" y="7382"/>
                    <a:pt x="8883" y="7763"/>
                    <a:pt x="8550" y="7859"/>
                  </a:cubicBezTo>
                  <a:lnTo>
                    <a:pt x="8550" y="6882"/>
                  </a:lnTo>
                  <a:close/>
                  <a:moveTo>
                    <a:pt x="5430" y="6882"/>
                  </a:moveTo>
                  <a:lnTo>
                    <a:pt x="5430" y="7883"/>
                  </a:lnTo>
                  <a:lnTo>
                    <a:pt x="4097" y="7883"/>
                  </a:lnTo>
                  <a:lnTo>
                    <a:pt x="4097" y="6882"/>
                  </a:lnTo>
                  <a:close/>
                  <a:moveTo>
                    <a:pt x="334" y="0"/>
                  </a:moveTo>
                  <a:cubicBezTo>
                    <a:pt x="167" y="0"/>
                    <a:pt x="1" y="119"/>
                    <a:pt x="1" y="286"/>
                  </a:cubicBezTo>
                  <a:lnTo>
                    <a:pt x="1" y="6573"/>
                  </a:lnTo>
                  <a:cubicBezTo>
                    <a:pt x="1" y="6763"/>
                    <a:pt x="167" y="6906"/>
                    <a:pt x="334" y="6906"/>
                  </a:cubicBezTo>
                  <a:lnTo>
                    <a:pt x="3787" y="6906"/>
                  </a:lnTo>
                  <a:lnTo>
                    <a:pt x="3787" y="7906"/>
                  </a:lnTo>
                  <a:lnTo>
                    <a:pt x="3144" y="7906"/>
                  </a:lnTo>
                  <a:lnTo>
                    <a:pt x="3144" y="8216"/>
                  </a:lnTo>
                  <a:lnTo>
                    <a:pt x="6431" y="8216"/>
                  </a:lnTo>
                  <a:lnTo>
                    <a:pt x="6431" y="7906"/>
                  </a:lnTo>
                  <a:lnTo>
                    <a:pt x="5764" y="7906"/>
                  </a:lnTo>
                  <a:lnTo>
                    <a:pt x="5764" y="6906"/>
                  </a:lnTo>
                  <a:lnTo>
                    <a:pt x="6121" y="6906"/>
                  </a:lnTo>
                  <a:lnTo>
                    <a:pt x="6121" y="6597"/>
                  </a:lnTo>
                  <a:lnTo>
                    <a:pt x="334" y="6597"/>
                  </a:lnTo>
                  <a:lnTo>
                    <a:pt x="310" y="6573"/>
                  </a:lnTo>
                  <a:lnTo>
                    <a:pt x="310" y="5930"/>
                  </a:lnTo>
                  <a:lnTo>
                    <a:pt x="6288" y="5930"/>
                  </a:lnTo>
                  <a:lnTo>
                    <a:pt x="6288" y="6096"/>
                  </a:lnTo>
                  <a:cubicBezTo>
                    <a:pt x="6288" y="7287"/>
                    <a:pt x="7240" y="8240"/>
                    <a:pt x="8431" y="8240"/>
                  </a:cubicBezTo>
                  <a:cubicBezTo>
                    <a:pt x="9622" y="8240"/>
                    <a:pt x="10574" y="7287"/>
                    <a:pt x="10574" y="6096"/>
                  </a:cubicBezTo>
                  <a:cubicBezTo>
                    <a:pt x="10550" y="4882"/>
                    <a:pt x="9598" y="3929"/>
                    <a:pt x="8407" y="3929"/>
                  </a:cubicBezTo>
                  <a:cubicBezTo>
                    <a:pt x="7383" y="3929"/>
                    <a:pt x="6550" y="4644"/>
                    <a:pt x="6312" y="5596"/>
                  </a:cubicBezTo>
                  <a:lnTo>
                    <a:pt x="310" y="5596"/>
                  </a:lnTo>
                  <a:lnTo>
                    <a:pt x="310" y="286"/>
                  </a:lnTo>
                  <a:lnTo>
                    <a:pt x="9241" y="286"/>
                  </a:lnTo>
                  <a:lnTo>
                    <a:pt x="9241" y="3739"/>
                  </a:lnTo>
                  <a:lnTo>
                    <a:pt x="9526" y="3739"/>
                  </a:lnTo>
                  <a:lnTo>
                    <a:pt x="9526" y="286"/>
                  </a:lnTo>
                  <a:cubicBezTo>
                    <a:pt x="9526" y="119"/>
                    <a:pt x="9407" y="0"/>
                    <a:pt x="92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200"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>
            <a:extLst>
              <a:ext uri="{FF2B5EF4-FFF2-40B4-BE49-F238E27FC236}">
                <a16:creationId xmlns:a16="http://schemas.microsoft.com/office/drawing/2014/main" id="{CA400CF7-6BF8-CEA8-76E2-B9F24FD1C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913" y="239713"/>
            <a:ext cx="5060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Aplicația Web</a:t>
            </a:r>
            <a:endParaRPr lang="en-RO" altLang="en-RO" sz="28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462A19-0065-5D74-59F7-C0EABEAC95A9}"/>
              </a:ext>
            </a:extLst>
          </p:cNvPr>
          <p:cNvSpPr/>
          <p:nvPr/>
        </p:nvSpPr>
        <p:spPr>
          <a:xfrm>
            <a:off x="600325" y="1235820"/>
            <a:ext cx="3714750" cy="573088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Limbaj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programare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:</a:t>
            </a:r>
            <a:r>
              <a:rPr lang="en-GB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Python</a:t>
            </a:r>
          </a:p>
        </p:txBody>
      </p:sp>
      <p:grpSp>
        <p:nvGrpSpPr>
          <p:cNvPr id="6" name="Google Shape;4286;p65">
            <a:extLst>
              <a:ext uri="{FF2B5EF4-FFF2-40B4-BE49-F238E27FC236}">
                <a16:creationId xmlns:a16="http://schemas.microsoft.com/office/drawing/2014/main" id="{94298150-355D-F168-9637-6C41F00E9133}"/>
              </a:ext>
            </a:extLst>
          </p:cNvPr>
          <p:cNvGrpSpPr/>
          <p:nvPr/>
        </p:nvGrpSpPr>
        <p:grpSpPr>
          <a:xfrm>
            <a:off x="682621" y="1282253"/>
            <a:ext cx="506994" cy="480222"/>
            <a:chOff x="-31817400" y="3910025"/>
            <a:chExt cx="301675" cy="29407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7" name="Google Shape;4287;p65">
              <a:extLst>
                <a:ext uri="{FF2B5EF4-FFF2-40B4-BE49-F238E27FC236}">
                  <a16:creationId xmlns:a16="http://schemas.microsoft.com/office/drawing/2014/main" id="{8600F74D-C820-AD77-BDD3-34C092B9483B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8" name="Google Shape;4288;p65">
              <a:extLst>
                <a:ext uri="{FF2B5EF4-FFF2-40B4-BE49-F238E27FC236}">
                  <a16:creationId xmlns:a16="http://schemas.microsoft.com/office/drawing/2014/main" id="{25D13FD3-E753-E94F-7751-1567BC2BB27C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9" name="Google Shape;4289;p65">
              <a:extLst>
                <a:ext uri="{FF2B5EF4-FFF2-40B4-BE49-F238E27FC236}">
                  <a16:creationId xmlns:a16="http://schemas.microsoft.com/office/drawing/2014/main" id="{871729ED-7999-9C9B-3161-C2888828F3E9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53E03E-968D-D7EA-B34A-41A29B84C2EB}"/>
              </a:ext>
            </a:extLst>
          </p:cNvPr>
          <p:cNvSpPr/>
          <p:nvPr/>
        </p:nvSpPr>
        <p:spPr>
          <a:xfrm>
            <a:off x="4437889" y="1162550"/>
            <a:ext cx="4706111" cy="866394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Tehnologii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suplimentare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ctr" eaLnBrk="1" hangingPunct="1"/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&amp; CSS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pentru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stilizarea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paginilor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7B3AA88-7692-F158-7167-8AADD37708FC}"/>
              </a:ext>
            </a:extLst>
          </p:cNvPr>
          <p:cNvSpPr/>
          <p:nvPr/>
        </p:nvSpPr>
        <p:spPr>
          <a:xfrm>
            <a:off x="2533650" y="2133600"/>
            <a:ext cx="4078288" cy="21463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Framework-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utilizate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/>
            <a:endParaRPr lang="en-GB" altLang="en-RO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React.js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– framework frontend modern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pentru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interfața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platformei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web.</a:t>
            </a:r>
          </a:p>
          <a:p>
            <a:pPr eaLnBrk="1" hangingPunct="1"/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Socket.io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permite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notificările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timp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real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între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backend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frontend.</a:t>
            </a:r>
          </a:p>
        </p:txBody>
      </p:sp>
      <p:grpSp>
        <p:nvGrpSpPr>
          <p:cNvPr id="47110" name="Google Shape;1158;p49">
            <a:extLst>
              <a:ext uri="{FF2B5EF4-FFF2-40B4-BE49-F238E27FC236}">
                <a16:creationId xmlns:a16="http://schemas.microsoft.com/office/drawing/2014/main" id="{0A055808-F2A3-3DB9-ACF7-C068CEAFBB5E}"/>
              </a:ext>
            </a:extLst>
          </p:cNvPr>
          <p:cNvGrpSpPr>
            <a:grpSpLocks/>
          </p:cNvGrpSpPr>
          <p:nvPr/>
        </p:nvGrpSpPr>
        <p:grpSpPr bwMode="auto">
          <a:xfrm>
            <a:off x="2947734" y="2208403"/>
            <a:ext cx="487362" cy="488950"/>
            <a:chOff x="7542175" y="3337276"/>
            <a:chExt cx="487451" cy="487459"/>
          </a:xfrm>
        </p:grpSpPr>
        <p:sp>
          <p:nvSpPr>
            <p:cNvPr id="47112" name="Google Shape;1159;p49">
              <a:extLst>
                <a:ext uri="{FF2B5EF4-FFF2-40B4-BE49-F238E27FC236}">
                  <a16:creationId xmlns:a16="http://schemas.microsoft.com/office/drawing/2014/main" id="{1FBA172C-C667-A7A8-B181-08863B42C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783" y="3347672"/>
              <a:ext cx="68211" cy="90915"/>
            </a:xfrm>
            <a:custGeom>
              <a:avLst/>
              <a:gdLst>
                <a:gd name="T0" fmla="*/ 0 w 643"/>
                <a:gd name="T1" fmla="*/ 1 h 857"/>
                <a:gd name="T2" fmla="*/ 36 w 643"/>
                <a:gd name="T3" fmla="*/ 81 h 857"/>
                <a:gd name="T4" fmla="*/ 188 w 643"/>
                <a:gd name="T5" fmla="*/ 857 h 857"/>
                <a:gd name="T6" fmla="*/ 643 w 643"/>
                <a:gd name="T7" fmla="*/ 857 h 857"/>
                <a:gd name="T8" fmla="*/ 0 w 643"/>
                <a:gd name="T9" fmla="*/ 1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857" extrusionOk="0">
                  <a:moveTo>
                    <a:pt x="0" y="1"/>
                  </a:moveTo>
                  <a:cubicBezTo>
                    <a:pt x="18" y="27"/>
                    <a:pt x="27" y="45"/>
                    <a:pt x="36" y="81"/>
                  </a:cubicBezTo>
                  <a:cubicBezTo>
                    <a:pt x="125" y="295"/>
                    <a:pt x="179" y="563"/>
                    <a:pt x="188" y="857"/>
                  </a:cubicBezTo>
                  <a:lnTo>
                    <a:pt x="643" y="857"/>
                  </a:lnTo>
                  <a:cubicBezTo>
                    <a:pt x="598" y="473"/>
                    <a:pt x="348" y="152"/>
                    <a:pt x="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113" name="Google Shape;1160;p49">
              <a:extLst>
                <a:ext uri="{FF2B5EF4-FFF2-40B4-BE49-F238E27FC236}">
                  <a16:creationId xmlns:a16="http://schemas.microsoft.com/office/drawing/2014/main" id="{61D60A08-6C74-12FE-9BB9-DF8A6FC32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1809" y="3347672"/>
              <a:ext cx="67362" cy="90915"/>
            </a:xfrm>
            <a:custGeom>
              <a:avLst/>
              <a:gdLst>
                <a:gd name="T0" fmla="*/ 447 w 635"/>
                <a:gd name="T1" fmla="*/ 857 h 857"/>
                <a:gd name="T2" fmla="*/ 598 w 635"/>
                <a:gd name="T3" fmla="*/ 81 h 857"/>
                <a:gd name="T4" fmla="*/ 634 w 635"/>
                <a:gd name="T5" fmla="*/ 1 h 857"/>
                <a:gd name="T6" fmla="*/ 1 w 635"/>
                <a:gd name="T7" fmla="*/ 857 h 857"/>
                <a:gd name="T8" fmla="*/ 447 w 635"/>
                <a:gd name="T9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857" extrusionOk="0">
                  <a:moveTo>
                    <a:pt x="447" y="857"/>
                  </a:moveTo>
                  <a:cubicBezTo>
                    <a:pt x="465" y="563"/>
                    <a:pt x="518" y="295"/>
                    <a:pt x="598" y="81"/>
                  </a:cubicBezTo>
                  <a:cubicBezTo>
                    <a:pt x="607" y="45"/>
                    <a:pt x="625" y="18"/>
                    <a:pt x="634" y="1"/>
                  </a:cubicBezTo>
                  <a:cubicBezTo>
                    <a:pt x="295" y="152"/>
                    <a:pt x="45" y="473"/>
                    <a:pt x="1" y="857"/>
                  </a:cubicBezTo>
                  <a:lnTo>
                    <a:pt x="447" y="85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114" name="Google Shape;1161;p49">
              <a:extLst>
                <a:ext uri="{FF2B5EF4-FFF2-40B4-BE49-F238E27FC236}">
                  <a16:creationId xmlns:a16="http://schemas.microsoft.com/office/drawing/2014/main" id="{E3D7AE78-6A58-93B2-C73D-2EF71B2DB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783" y="3466909"/>
              <a:ext cx="68211" cy="90915"/>
            </a:xfrm>
            <a:custGeom>
              <a:avLst/>
              <a:gdLst>
                <a:gd name="T0" fmla="*/ 188 w 643"/>
                <a:gd name="T1" fmla="*/ 1 h 857"/>
                <a:gd name="T2" fmla="*/ 36 w 643"/>
                <a:gd name="T3" fmla="*/ 777 h 857"/>
                <a:gd name="T4" fmla="*/ 0 w 643"/>
                <a:gd name="T5" fmla="*/ 857 h 857"/>
                <a:gd name="T6" fmla="*/ 643 w 643"/>
                <a:gd name="T7" fmla="*/ 1 h 857"/>
                <a:gd name="T8" fmla="*/ 188 w 643"/>
                <a:gd name="T9" fmla="*/ 1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857" extrusionOk="0">
                  <a:moveTo>
                    <a:pt x="188" y="1"/>
                  </a:moveTo>
                  <a:cubicBezTo>
                    <a:pt x="179" y="295"/>
                    <a:pt x="125" y="563"/>
                    <a:pt x="36" y="777"/>
                  </a:cubicBezTo>
                  <a:cubicBezTo>
                    <a:pt x="27" y="803"/>
                    <a:pt x="18" y="830"/>
                    <a:pt x="0" y="857"/>
                  </a:cubicBezTo>
                  <a:cubicBezTo>
                    <a:pt x="348" y="705"/>
                    <a:pt x="598" y="384"/>
                    <a:pt x="643" y="1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115" name="Google Shape;1162;p49">
              <a:extLst>
                <a:ext uri="{FF2B5EF4-FFF2-40B4-BE49-F238E27FC236}">
                  <a16:creationId xmlns:a16="http://schemas.microsoft.com/office/drawing/2014/main" id="{DBFAAE22-0A16-0760-3032-32C2C4ADC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1809" y="3466909"/>
              <a:ext cx="67362" cy="90915"/>
            </a:xfrm>
            <a:custGeom>
              <a:avLst/>
              <a:gdLst>
                <a:gd name="T0" fmla="*/ 634 w 635"/>
                <a:gd name="T1" fmla="*/ 857 h 857"/>
                <a:gd name="T2" fmla="*/ 598 w 635"/>
                <a:gd name="T3" fmla="*/ 777 h 857"/>
                <a:gd name="T4" fmla="*/ 447 w 635"/>
                <a:gd name="T5" fmla="*/ 1 h 857"/>
                <a:gd name="T6" fmla="*/ 1 w 635"/>
                <a:gd name="T7" fmla="*/ 1 h 857"/>
                <a:gd name="T8" fmla="*/ 634 w 635"/>
                <a:gd name="T9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857" extrusionOk="0">
                  <a:moveTo>
                    <a:pt x="634" y="857"/>
                  </a:moveTo>
                  <a:cubicBezTo>
                    <a:pt x="625" y="830"/>
                    <a:pt x="607" y="803"/>
                    <a:pt x="598" y="777"/>
                  </a:cubicBezTo>
                  <a:cubicBezTo>
                    <a:pt x="518" y="563"/>
                    <a:pt x="465" y="295"/>
                    <a:pt x="447" y="1"/>
                  </a:cubicBezTo>
                  <a:lnTo>
                    <a:pt x="1" y="1"/>
                  </a:lnTo>
                  <a:cubicBezTo>
                    <a:pt x="45" y="384"/>
                    <a:pt x="295" y="705"/>
                    <a:pt x="634" y="8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116" name="Google Shape;1163;p49">
              <a:extLst>
                <a:ext uri="{FF2B5EF4-FFF2-40B4-BE49-F238E27FC236}">
                  <a16:creationId xmlns:a16="http://schemas.microsoft.com/office/drawing/2014/main" id="{DDEF0963-F8EC-32F4-5C03-295C07850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553" y="3337276"/>
              <a:ext cx="75743" cy="101311"/>
            </a:xfrm>
            <a:custGeom>
              <a:avLst/>
              <a:gdLst>
                <a:gd name="T0" fmla="*/ 134 w 714"/>
                <a:gd name="T1" fmla="*/ 277 h 955"/>
                <a:gd name="T2" fmla="*/ 0 w 714"/>
                <a:gd name="T3" fmla="*/ 955 h 955"/>
                <a:gd name="T4" fmla="*/ 714 w 714"/>
                <a:gd name="T5" fmla="*/ 955 h 955"/>
                <a:gd name="T6" fmla="*/ 580 w 714"/>
                <a:gd name="T7" fmla="*/ 277 h 955"/>
                <a:gd name="T8" fmla="*/ 357 w 714"/>
                <a:gd name="T9" fmla="*/ 0 h 955"/>
                <a:gd name="T10" fmla="*/ 134 w 714"/>
                <a:gd name="T11" fmla="*/ 27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4" h="955" extrusionOk="0">
                  <a:moveTo>
                    <a:pt x="134" y="277"/>
                  </a:moveTo>
                  <a:cubicBezTo>
                    <a:pt x="63" y="455"/>
                    <a:pt x="18" y="696"/>
                    <a:pt x="0" y="955"/>
                  </a:cubicBezTo>
                  <a:lnTo>
                    <a:pt x="714" y="955"/>
                  </a:lnTo>
                  <a:cubicBezTo>
                    <a:pt x="705" y="696"/>
                    <a:pt x="660" y="455"/>
                    <a:pt x="580" y="277"/>
                  </a:cubicBezTo>
                  <a:cubicBezTo>
                    <a:pt x="500" y="72"/>
                    <a:pt x="411" y="0"/>
                    <a:pt x="357" y="0"/>
                  </a:cubicBezTo>
                  <a:cubicBezTo>
                    <a:pt x="304" y="0"/>
                    <a:pt x="214" y="72"/>
                    <a:pt x="134" y="27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117" name="Google Shape;1164;p49">
              <a:extLst>
                <a:ext uri="{FF2B5EF4-FFF2-40B4-BE49-F238E27FC236}">
                  <a16:creationId xmlns:a16="http://schemas.microsoft.com/office/drawing/2014/main" id="{E2E26FD8-1ABB-0DF3-005B-5B1C0C1A2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553" y="3466909"/>
              <a:ext cx="75743" cy="101417"/>
            </a:xfrm>
            <a:custGeom>
              <a:avLst/>
              <a:gdLst>
                <a:gd name="T0" fmla="*/ 580 w 714"/>
                <a:gd name="T1" fmla="*/ 679 h 956"/>
                <a:gd name="T2" fmla="*/ 714 w 714"/>
                <a:gd name="T3" fmla="*/ 1 h 956"/>
                <a:gd name="T4" fmla="*/ 0 w 714"/>
                <a:gd name="T5" fmla="*/ 1 h 956"/>
                <a:gd name="T6" fmla="*/ 134 w 714"/>
                <a:gd name="T7" fmla="*/ 679 h 956"/>
                <a:gd name="T8" fmla="*/ 357 w 714"/>
                <a:gd name="T9" fmla="*/ 955 h 956"/>
                <a:gd name="T10" fmla="*/ 580 w 714"/>
                <a:gd name="T11" fmla="*/ 679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4" h="956" extrusionOk="0">
                  <a:moveTo>
                    <a:pt x="580" y="679"/>
                  </a:moveTo>
                  <a:cubicBezTo>
                    <a:pt x="660" y="491"/>
                    <a:pt x="705" y="259"/>
                    <a:pt x="714" y="1"/>
                  </a:cubicBezTo>
                  <a:lnTo>
                    <a:pt x="0" y="1"/>
                  </a:lnTo>
                  <a:cubicBezTo>
                    <a:pt x="18" y="259"/>
                    <a:pt x="63" y="491"/>
                    <a:pt x="134" y="679"/>
                  </a:cubicBezTo>
                  <a:cubicBezTo>
                    <a:pt x="214" y="884"/>
                    <a:pt x="304" y="955"/>
                    <a:pt x="357" y="955"/>
                  </a:cubicBezTo>
                  <a:cubicBezTo>
                    <a:pt x="411" y="955"/>
                    <a:pt x="500" y="884"/>
                    <a:pt x="580" y="67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118" name="Google Shape;1165;p49">
              <a:extLst>
                <a:ext uri="{FF2B5EF4-FFF2-40B4-BE49-F238E27FC236}">
                  <a16:creationId xmlns:a16="http://schemas.microsoft.com/office/drawing/2014/main" id="{252310E7-41E5-3BC3-9D56-1C3EC79B6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533" y="3448981"/>
              <a:ext cx="230093" cy="375753"/>
            </a:xfrm>
            <a:custGeom>
              <a:avLst/>
              <a:gdLst>
                <a:gd name="T0" fmla="*/ 1919 w 2169"/>
                <a:gd name="T1" fmla="*/ 0 h 3542"/>
                <a:gd name="T2" fmla="*/ 1660 w 2169"/>
                <a:gd name="T3" fmla="*/ 250 h 3542"/>
                <a:gd name="T4" fmla="*/ 1660 w 2169"/>
                <a:gd name="T5" fmla="*/ 1222 h 3542"/>
                <a:gd name="T6" fmla="*/ 1509 w 2169"/>
                <a:gd name="T7" fmla="*/ 1588 h 3542"/>
                <a:gd name="T8" fmla="*/ 1027 w 2169"/>
                <a:gd name="T9" fmla="*/ 2070 h 3542"/>
                <a:gd name="T10" fmla="*/ 840 w 2169"/>
                <a:gd name="T11" fmla="*/ 1882 h 3542"/>
                <a:gd name="T12" fmla="*/ 1321 w 2169"/>
                <a:gd name="T13" fmla="*/ 1401 h 3542"/>
                <a:gd name="T14" fmla="*/ 1321 w 2169"/>
                <a:gd name="T15" fmla="*/ 1044 h 3542"/>
                <a:gd name="T16" fmla="*/ 964 w 2169"/>
                <a:gd name="T17" fmla="*/ 1044 h 3542"/>
                <a:gd name="T18" fmla="*/ 1 w 2169"/>
                <a:gd name="T19" fmla="*/ 1998 h 3542"/>
                <a:gd name="T20" fmla="*/ 1 w 2169"/>
                <a:gd name="T21" fmla="*/ 3542 h 3542"/>
                <a:gd name="T22" fmla="*/ 1241 w 2169"/>
                <a:gd name="T23" fmla="*/ 3542 h 3542"/>
                <a:gd name="T24" fmla="*/ 1241 w 2169"/>
                <a:gd name="T25" fmla="*/ 2935 h 3542"/>
                <a:gd name="T26" fmla="*/ 2169 w 2169"/>
                <a:gd name="T27" fmla="*/ 1713 h 3542"/>
                <a:gd name="T28" fmla="*/ 2169 w 2169"/>
                <a:gd name="T29" fmla="*/ 259 h 3542"/>
                <a:gd name="T30" fmla="*/ 1919 w 2169"/>
                <a:gd name="T31" fmla="*/ 0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9" h="3542" extrusionOk="0">
                  <a:moveTo>
                    <a:pt x="1919" y="0"/>
                  </a:moveTo>
                  <a:cubicBezTo>
                    <a:pt x="1776" y="0"/>
                    <a:pt x="1660" y="107"/>
                    <a:pt x="1660" y="250"/>
                  </a:cubicBezTo>
                  <a:lnTo>
                    <a:pt x="1660" y="1222"/>
                  </a:lnTo>
                  <a:cubicBezTo>
                    <a:pt x="1660" y="1365"/>
                    <a:pt x="1607" y="1490"/>
                    <a:pt x="1509" y="1588"/>
                  </a:cubicBezTo>
                  <a:lnTo>
                    <a:pt x="1027" y="2070"/>
                  </a:lnTo>
                  <a:lnTo>
                    <a:pt x="840" y="1882"/>
                  </a:lnTo>
                  <a:lnTo>
                    <a:pt x="1321" y="1401"/>
                  </a:lnTo>
                  <a:cubicBezTo>
                    <a:pt x="1419" y="1303"/>
                    <a:pt x="1419" y="1142"/>
                    <a:pt x="1321" y="1044"/>
                  </a:cubicBezTo>
                  <a:cubicBezTo>
                    <a:pt x="1223" y="946"/>
                    <a:pt x="1063" y="946"/>
                    <a:pt x="964" y="1044"/>
                  </a:cubicBezTo>
                  <a:lnTo>
                    <a:pt x="1" y="1998"/>
                  </a:lnTo>
                  <a:lnTo>
                    <a:pt x="1" y="3542"/>
                  </a:lnTo>
                  <a:lnTo>
                    <a:pt x="1241" y="3542"/>
                  </a:lnTo>
                  <a:lnTo>
                    <a:pt x="1241" y="2935"/>
                  </a:lnTo>
                  <a:lnTo>
                    <a:pt x="2169" y="1713"/>
                  </a:lnTo>
                  <a:lnTo>
                    <a:pt x="2169" y="259"/>
                  </a:lnTo>
                  <a:cubicBezTo>
                    <a:pt x="2169" y="125"/>
                    <a:pt x="2062" y="9"/>
                    <a:pt x="191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119" name="Google Shape;1166;p49">
              <a:extLst>
                <a:ext uri="{FF2B5EF4-FFF2-40B4-BE49-F238E27FC236}">
                  <a16:creationId xmlns:a16="http://schemas.microsoft.com/office/drawing/2014/main" id="{FC5EAE2B-6449-3B57-BC7E-222AD0FC2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175" y="3448981"/>
              <a:ext cx="229138" cy="375753"/>
            </a:xfrm>
            <a:custGeom>
              <a:avLst/>
              <a:gdLst>
                <a:gd name="T0" fmla="*/ 848 w 2160"/>
                <a:gd name="T1" fmla="*/ 1044 h 3542"/>
                <a:gd name="T2" fmla="*/ 812 w 2160"/>
                <a:gd name="T3" fmla="*/ 1365 h 3542"/>
                <a:gd name="T4" fmla="*/ 1330 w 2160"/>
                <a:gd name="T5" fmla="*/ 1882 h 3542"/>
                <a:gd name="T6" fmla="*/ 1133 w 2160"/>
                <a:gd name="T7" fmla="*/ 2070 h 3542"/>
                <a:gd name="T8" fmla="*/ 652 w 2160"/>
                <a:gd name="T9" fmla="*/ 1588 h 3542"/>
                <a:gd name="T10" fmla="*/ 500 w 2160"/>
                <a:gd name="T11" fmla="*/ 1222 h 3542"/>
                <a:gd name="T12" fmla="*/ 500 w 2160"/>
                <a:gd name="T13" fmla="*/ 259 h 3542"/>
                <a:gd name="T14" fmla="*/ 259 w 2160"/>
                <a:gd name="T15" fmla="*/ 0 h 3542"/>
                <a:gd name="T16" fmla="*/ 0 w 2160"/>
                <a:gd name="T17" fmla="*/ 250 h 3542"/>
                <a:gd name="T18" fmla="*/ 0 w 2160"/>
                <a:gd name="T19" fmla="*/ 1713 h 3542"/>
                <a:gd name="T20" fmla="*/ 919 w 2160"/>
                <a:gd name="T21" fmla="*/ 2935 h 3542"/>
                <a:gd name="T22" fmla="*/ 919 w 2160"/>
                <a:gd name="T23" fmla="*/ 3542 h 3542"/>
                <a:gd name="T24" fmla="*/ 2159 w 2160"/>
                <a:gd name="T25" fmla="*/ 3542 h 3542"/>
                <a:gd name="T26" fmla="*/ 2159 w 2160"/>
                <a:gd name="T27" fmla="*/ 1998 h 3542"/>
                <a:gd name="T28" fmla="*/ 1205 w 2160"/>
                <a:gd name="T29" fmla="*/ 1044 h 3542"/>
                <a:gd name="T30" fmla="*/ 848 w 2160"/>
                <a:gd name="T31" fmla="*/ 1044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" h="3542" extrusionOk="0">
                  <a:moveTo>
                    <a:pt x="848" y="1044"/>
                  </a:moveTo>
                  <a:cubicBezTo>
                    <a:pt x="732" y="1124"/>
                    <a:pt x="714" y="1267"/>
                    <a:pt x="812" y="1365"/>
                  </a:cubicBezTo>
                  <a:lnTo>
                    <a:pt x="1330" y="1882"/>
                  </a:lnTo>
                  <a:lnTo>
                    <a:pt x="1133" y="2070"/>
                  </a:lnTo>
                  <a:lnTo>
                    <a:pt x="652" y="1588"/>
                  </a:lnTo>
                  <a:cubicBezTo>
                    <a:pt x="554" y="1490"/>
                    <a:pt x="500" y="1365"/>
                    <a:pt x="500" y="1222"/>
                  </a:cubicBezTo>
                  <a:lnTo>
                    <a:pt x="500" y="259"/>
                  </a:lnTo>
                  <a:cubicBezTo>
                    <a:pt x="500" y="125"/>
                    <a:pt x="393" y="9"/>
                    <a:pt x="259" y="0"/>
                  </a:cubicBezTo>
                  <a:cubicBezTo>
                    <a:pt x="116" y="0"/>
                    <a:pt x="0" y="107"/>
                    <a:pt x="0" y="250"/>
                  </a:cubicBezTo>
                  <a:lnTo>
                    <a:pt x="0" y="1713"/>
                  </a:lnTo>
                  <a:lnTo>
                    <a:pt x="919" y="2935"/>
                  </a:lnTo>
                  <a:lnTo>
                    <a:pt x="919" y="3542"/>
                  </a:lnTo>
                  <a:lnTo>
                    <a:pt x="2159" y="3542"/>
                  </a:lnTo>
                  <a:lnTo>
                    <a:pt x="2159" y="1998"/>
                  </a:lnTo>
                  <a:lnTo>
                    <a:pt x="1205" y="1044"/>
                  </a:lnTo>
                  <a:cubicBezTo>
                    <a:pt x="1107" y="946"/>
                    <a:pt x="946" y="946"/>
                    <a:pt x="848" y="104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0" name="Google Shape;1845;p75">
            <a:extLst>
              <a:ext uri="{FF2B5EF4-FFF2-40B4-BE49-F238E27FC236}">
                <a16:creationId xmlns:a16="http://schemas.microsoft.com/office/drawing/2014/main" id="{F006FCA4-4047-8F8E-6BFE-13565AC0FD78}"/>
              </a:ext>
            </a:extLst>
          </p:cNvPr>
          <p:cNvGrpSpPr/>
          <p:nvPr/>
        </p:nvGrpSpPr>
        <p:grpSpPr>
          <a:xfrm>
            <a:off x="4599684" y="1360937"/>
            <a:ext cx="419755" cy="342082"/>
            <a:chOff x="2664225" y="3905625"/>
            <a:chExt cx="263750" cy="20600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31" name="Google Shape;1846;p75">
              <a:extLst>
                <a:ext uri="{FF2B5EF4-FFF2-40B4-BE49-F238E27FC236}">
                  <a16:creationId xmlns:a16="http://schemas.microsoft.com/office/drawing/2014/main" id="{62F04BE3-45BF-0620-BC02-B1D6BC038570}"/>
                </a:ext>
              </a:extLst>
            </p:cNvPr>
            <p:cNvSpPr/>
            <p:nvPr/>
          </p:nvSpPr>
          <p:spPr>
            <a:xfrm>
              <a:off x="2718400" y="3958000"/>
              <a:ext cx="28000" cy="50050"/>
            </a:xfrm>
            <a:custGeom>
              <a:avLst/>
              <a:gdLst/>
              <a:ahLst/>
              <a:cxnLst/>
              <a:rect l="l" t="t" r="r" b="b"/>
              <a:pathLst>
                <a:path w="1120" h="2002" extrusionOk="0">
                  <a:moveTo>
                    <a:pt x="0" y="1"/>
                  </a:moveTo>
                  <a:lnTo>
                    <a:pt x="0" y="2001"/>
                  </a:lnTo>
                  <a:lnTo>
                    <a:pt x="310" y="2001"/>
                  </a:lnTo>
                  <a:lnTo>
                    <a:pt x="310" y="1168"/>
                  </a:lnTo>
                  <a:lnTo>
                    <a:pt x="810" y="1168"/>
                  </a:lnTo>
                  <a:lnTo>
                    <a:pt x="810" y="2001"/>
                  </a:lnTo>
                  <a:lnTo>
                    <a:pt x="1119" y="2001"/>
                  </a:lnTo>
                  <a:lnTo>
                    <a:pt x="1119" y="1"/>
                  </a:lnTo>
                  <a:lnTo>
                    <a:pt x="810" y="1"/>
                  </a:lnTo>
                  <a:lnTo>
                    <a:pt x="810" y="834"/>
                  </a:lnTo>
                  <a:lnTo>
                    <a:pt x="310" y="834"/>
                  </a:lnTo>
                  <a:lnTo>
                    <a:pt x="3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2" name="Google Shape;1847;p75">
              <a:extLst>
                <a:ext uri="{FF2B5EF4-FFF2-40B4-BE49-F238E27FC236}">
                  <a16:creationId xmlns:a16="http://schemas.microsoft.com/office/drawing/2014/main" id="{AD21CF90-E4CF-81A9-0280-1156DD7D2062}"/>
                </a:ext>
              </a:extLst>
            </p:cNvPr>
            <p:cNvSpPr/>
            <p:nvPr/>
          </p:nvSpPr>
          <p:spPr>
            <a:xfrm>
              <a:off x="2751125" y="3959200"/>
              <a:ext cx="32775" cy="48250"/>
            </a:xfrm>
            <a:custGeom>
              <a:avLst/>
              <a:gdLst/>
              <a:ahLst/>
              <a:cxnLst/>
              <a:rect l="l" t="t" r="r" b="b"/>
              <a:pathLst>
                <a:path w="1311" h="1930" extrusionOk="0">
                  <a:moveTo>
                    <a:pt x="1" y="0"/>
                  </a:moveTo>
                  <a:lnTo>
                    <a:pt x="1" y="286"/>
                  </a:lnTo>
                  <a:lnTo>
                    <a:pt x="525" y="286"/>
                  </a:lnTo>
                  <a:lnTo>
                    <a:pt x="525" y="1929"/>
                  </a:lnTo>
                  <a:lnTo>
                    <a:pt x="811" y="1929"/>
                  </a:lnTo>
                  <a:lnTo>
                    <a:pt x="811" y="286"/>
                  </a:lnTo>
                  <a:lnTo>
                    <a:pt x="1311" y="286"/>
                  </a:lnTo>
                  <a:lnTo>
                    <a:pt x="1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3" name="Google Shape;1848;p75">
              <a:extLst>
                <a:ext uri="{FF2B5EF4-FFF2-40B4-BE49-F238E27FC236}">
                  <a16:creationId xmlns:a16="http://schemas.microsoft.com/office/drawing/2014/main" id="{1726DDEA-A792-6159-EF04-1F95EF262AF5}"/>
                </a:ext>
              </a:extLst>
            </p:cNvPr>
            <p:cNvSpPr/>
            <p:nvPr/>
          </p:nvSpPr>
          <p:spPr>
            <a:xfrm>
              <a:off x="2824950" y="3959800"/>
              <a:ext cx="20875" cy="48850"/>
            </a:xfrm>
            <a:custGeom>
              <a:avLst/>
              <a:gdLst/>
              <a:ahLst/>
              <a:cxnLst/>
              <a:rect l="l" t="t" r="r" b="b"/>
              <a:pathLst>
                <a:path w="835" h="1954" extrusionOk="0">
                  <a:moveTo>
                    <a:pt x="1" y="0"/>
                  </a:moveTo>
                  <a:lnTo>
                    <a:pt x="1" y="1953"/>
                  </a:lnTo>
                  <a:lnTo>
                    <a:pt x="834" y="1953"/>
                  </a:lnTo>
                  <a:lnTo>
                    <a:pt x="834" y="1667"/>
                  </a:lnTo>
                  <a:lnTo>
                    <a:pt x="334" y="1667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4" name="Google Shape;1849;p75">
              <a:extLst>
                <a:ext uri="{FF2B5EF4-FFF2-40B4-BE49-F238E27FC236}">
                  <a16:creationId xmlns:a16="http://schemas.microsoft.com/office/drawing/2014/main" id="{283D39B7-26D8-C73C-B734-16761E4EB424}"/>
                </a:ext>
              </a:extLst>
            </p:cNvPr>
            <p:cNvSpPr/>
            <p:nvPr/>
          </p:nvSpPr>
          <p:spPr>
            <a:xfrm>
              <a:off x="2787450" y="3959200"/>
              <a:ext cx="33375" cy="48850"/>
            </a:xfrm>
            <a:custGeom>
              <a:avLst/>
              <a:gdLst/>
              <a:ahLst/>
              <a:cxnLst/>
              <a:rect l="l" t="t" r="r" b="b"/>
              <a:pathLst>
                <a:path w="1335" h="1954" extrusionOk="0">
                  <a:moveTo>
                    <a:pt x="1" y="0"/>
                  </a:moveTo>
                  <a:lnTo>
                    <a:pt x="1" y="1953"/>
                  </a:lnTo>
                  <a:lnTo>
                    <a:pt x="310" y="1953"/>
                  </a:lnTo>
                  <a:lnTo>
                    <a:pt x="310" y="548"/>
                  </a:lnTo>
                  <a:lnTo>
                    <a:pt x="644" y="1096"/>
                  </a:lnTo>
                  <a:lnTo>
                    <a:pt x="953" y="548"/>
                  </a:lnTo>
                  <a:lnTo>
                    <a:pt x="953" y="1953"/>
                  </a:lnTo>
                  <a:lnTo>
                    <a:pt x="1334" y="1953"/>
                  </a:lnTo>
                  <a:lnTo>
                    <a:pt x="1334" y="0"/>
                  </a:lnTo>
                  <a:lnTo>
                    <a:pt x="1001" y="0"/>
                  </a:lnTo>
                  <a:lnTo>
                    <a:pt x="667" y="524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5" name="Google Shape;1850;p75">
              <a:extLst>
                <a:ext uri="{FF2B5EF4-FFF2-40B4-BE49-F238E27FC236}">
                  <a16:creationId xmlns:a16="http://schemas.microsoft.com/office/drawing/2014/main" id="{D137370A-CE53-8754-BA57-A6A09D60BE7E}"/>
                </a:ext>
              </a:extLst>
            </p:cNvPr>
            <p:cNvSpPr/>
            <p:nvPr/>
          </p:nvSpPr>
          <p:spPr>
            <a:xfrm>
              <a:off x="2763050" y="4029450"/>
              <a:ext cx="8350" cy="7775"/>
            </a:xfrm>
            <a:custGeom>
              <a:avLst/>
              <a:gdLst/>
              <a:ahLst/>
              <a:cxnLst/>
              <a:rect l="l" t="t" r="r" b="b"/>
              <a:pathLst>
                <a:path w="334" h="311" extrusionOk="0">
                  <a:moveTo>
                    <a:pt x="0" y="1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6" name="Google Shape;1851;p75">
              <a:extLst>
                <a:ext uri="{FF2B5EF4-FFF2-40B4-BE49-F238E27FC236}">
                  <a16:creationId xmlns:a16="http://schemas.microsoft.com/office/drawing/2014/main" id="{6A7C9183-0114-7BFB-6570-651583CB61A9}"/>
                </a:ext>
              </a:extLst>
            </p:cNvPr>
            <p:cNvSpPr/>
            <p:nvPr/>
          </p:nvSpPr>
          <p:spPr>
            <a:xfrm>
              <a:off x="2779725" y="4029450"/>
              <a:ext cx="8350" cy="7775"/>
            </a:xfrm>
            <a:custGeom>
              <a:avLst/>
              <a:gdLst/>
              <a:ahLst/>
              <a:cxnLst/>
              <a:rect l="l" t="t" r="r" b="b"/>
              <a:pathLst>
                <a:path w="334" h="311" extrusionOk="0">
                  <a:moveTo>
                    <a:pt x="0" y="1"/>
                  </a:moveTo>
                  <a:lnTo>
                    <a:pt x="0" y="310"/>
                  </a:lnTo>
                  <a:lnTo>
                    <a:pt x="333" y="310"/>
                  </a:lnTo>
                  <a:lnTo>
                    <a:pt x="3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7" name="Google Shape;1852;p75">
              <a:extLst>
                <a:ext uri="{FF2B5EF4-FFF2-40B4-BE49-F238E27FC236}">
                  <a16:creationId xmlns:a16="http://schemas.microsoft.com/office/drawing/2014/main" id="{F59057F5-8ECF-E0FE-3ACC-774D87351BE4}"/>
                </a:ext>
              </a:extLst>
            </p:cNvPr>
            <p:cNvSpPr/>
            <p:nvPr/>
          </p:nvSpPr>
          <p:spPr>
            <a:xfrm>
              <a:off x="2795800" y="4029450"/>
              <a:ext cx="8350" cy="7775"/>
            </a:xfrm>
            <a:custGeom>
              <a:avLst/>
              <a:gdLst/>
              <a:ahLst/>
              <a:cxnLst/>
              <a:rect l="l" t="t" r="r" b="b"/>
              <a:pathLst>
                <a:path w="334" h="311" extrusionOk="0">
                  <a:moveTo>
                    <a:pt x="0" y="1"/>
                  </a:moveTo>
                  <a:lnTo>
                    <a:pt x="0" y="310"/>
                  </a:lnTo>
                  <a:lnTo>
                    <a:pt x="333" y="310"/>
                  </a:lnTo>
                  <a:lnTo>
                    <a:pt x="3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8" name="Google Shape;1853;p75">
              <a:extLst>
                <a:ext uri="{FF2B5EF4-FFF2-40B4-BE49-F238E27FC236}">
                  <a16:creationId xmlns:a16="http://schemas.microsoft.com/office/drawing/2014/main" id="{9BFBE8FA-96E8-28B5-BA4C-99E4B432C14E}"/>
                </a:ext>
              </a:extLst>
            </p:cNvPr>
            <p:cNvSpPr/>
            <p:nvPr/>
          </p:nvSpPr>
          <p:spPr>
            <a:xfrm>
              <a:off x="2664225" y="3905625"/>
              <a:ext cx="263750" cy="206000"/>
            </a:xfrm>
            <a:custGeom>
              <a:avLst/>
              <a:gdLst/>
              <a:ahLst/>
              <a:cxnLst/>
              <a:rect l="l" t="t" r="r" b="b"/>
              <a:pathLst>
                <a:path w="10550" h="8240" extrusionOk="0">
                  <a:moveTo>
                    <a:pt x="5454" y="6906"/>
                  </a:moveTo>
                  <a:lnTo>
                    <a:pt x="5454" y="7907"/>
                  </a:lnTo>
                  <a:lnTo>
                    <a:pt x="4120" y="7907"/>
                  </a:lnTo>
                  <a:lnTo>
                    <a:pt x="4120" y="6906"/>
                  </a:lnTo>
                  <a:close/>
                  <a:moveTo>
                    <a:pt x="9716" y="2644"/>
                  </a:moveTo>
                  <a:cubicBezTo>
                    <a:pt x="10026" y="2858"/>
                    <a:pt x="10216" y="3191"/>
                    <a:pt x="10216" y="3620"/>
                  </a:cubicBezTo>
                  <a:cubicBezTo>
                    <a:pt x="10240" y="4096"/>
                    <a:pt x="9954" y="4525"/>
                    <a:pt x="9502" y="4692"/>
                  </a:cubicBezTo>
                  <a:lnTo>
                    <a:pt x="9407" y="4715"/>
                  </a:lnTo>
                  <a:lnTo>
                    <a:pt x="9407" y="7907"/>
                  </a:lnTo>
                  <a:lnTo>
                    <a:pt x="9407" y="7930"/>
                  </a:lnTo>
                  <a:lnTo>
                    <a:pt x="8764" y="7930"/>
                  </a:lnTo>
                  <a:lnTo>
                    <a:pt x="8716" y="7907"/>
                  </a:lnTo>
                  <a:lnTo>
                    <a:pt x="8716" y="4715"/>
                  </a:lnTo>
                  <a:lnTo>
                    <a:pt x="8621" y="4692"/>
                  </a:lnTo>
                  <a:cubicBezTo>
                    <a:pt x="8192" y="4525"/>
                    <a:pt x="7883" y="4096"/>
                    <a:pt x="7883" y="3620"/>
                  </a:cubicBezTo>
                  <a:cubicBezTo>
                    <a:pt x="7883" y="3239"/>
                    <a:pt x="8097" y="2882"/>
                    <a:pt x="8383" y="2644"/>
                  </a:cubicBezTo>
                  <a:lnTo>
                    <a:pt x="8383" y="3858"/>
                  </a:lnTo>
                  <a:cubicBezTo>
                    <a:pt x="8383" y="3977"/>
                    <a:pt x="8502" y="4096"/>
                    <a:pt x="8621" y="4096"/>
                  </a:cubicBezTo>
                  <a:lnTo>
                    <a:pt x="9454" y="4096"/>
                  </a:lnTo>
                  <a:cubicBezTo>
                    <a:pt x="9573" y="4096"/>
                    <a:pt x="9716" y="3977"/>
                    <a:pt x="9716" y="3858"/>
                  </a:cubicBezTo>
                  <a:lnTo>
                    <a:pt x="9716" y="2644"/>
                  </a:lnTo>
                  <a:close/>
                  <a:moveTo>
                    <a:pt x="333" y="0"/>
                  </a:moveTo>
                  <a:cubicBezTo>
                    <a:pt x="143" y="0"/>
                    <a:pt x="0" y="119"/>
                    <a:pt x="0" y="286"/>
                  </a:cubicBezTo>
                  <a:lnTo>
                    <a:pt x="0" y="6573"/>
                  </a:lnTo>
                  <a:cubicBezTo>
                    <a:pt x="0" y="6740"/>
                    <a:pt x="143" y="6906"/>
                    <a:pt x="333" y="6906"/>
                  </a:cubicBezTo>
                  <a:lnTo>
                    <a:pt x="3787" y="6906"/>
                  </a:lnTo>
                  <a:lnTo>
                    <a:pt x="3787" y="7907"/>
                  </a:lnTo>
                  <a:lnTo>
                    <a:pt x="3120" y="7907"/>
                  </a:lnTo>
                  <a:lnTo>
                    <a:pt x="3120" y="8216"/>
                  </a:lnTo>
                  <a:lnTo>
                    <a:pt x="6430" y="8216"/>
                  </a:lnTo>
                  <a:lnTo>
                    <a:pt x="6430" y="7907"/>
                  </a:lnTo>
                  <a:lnTo>
                    <a:pt x="5739" y="7907"/>
                  </a:lnTo>
                  <a:lnTo>
                    <a:pt x="5739" y="6906"/>
                  </a:lnTo>
                  <a:lnTo>
                    <a:pt x="8073" y="6906"/>
                  </a:lnTo>
                  <a:lnTo>
                    <a:pt x="8073" y="6597"/>
                  </a:lnTo>
                  <a:lnTo>
                    <a:pt x="310" y="6597"/>
                  </a:lnTo>
                  <a:lnTo>
                    <a:pt x="262" y="6573"/>
                  </a:lnTo>
                  <a:lnTo>
                    <a:pt x="262" y="5906"/>
                  </a:lnTo>
                  <a:lnTo>
                    <a:pt x="8359" y="5906"/>
                  </a:lnTo>
                  <a:lnTo>
                    <a:pt x="8359" y="7907"/>
                  </a:lnTo>
                  <a:cubicBezTo>
                    <a:pt x="8359" y="8097"/>
                    <a:pt x="8526" y="8240"/>
                    <a:pt x="8692" y="8240"/>
                  </a:cubicBezTo>
                  <a:lnTo>
                    <a:pt x="9359" y="8240"/>
                  </a:lnTo>
                  <a:cubicBezTo>
                    <a:pt x="9526" y="8240"/>
                    <a:pt x="9645" y="8097"/>
                    <a:pt x="9645" y="7907"/>
                  </a:cubicBezTo>
                  <a:lnTo>
                    <a:pt x="9645" y="4930"/>
                  </a:lnTo>
                  <a:cubicBezTo>
                    <a:pt x="10145" y="4692"/>
                    <a:pt x="10478" y="4192"/>
                    <a:pt x="10478" y="3620"/>
                  </a:cubicBezTo>
                  <a:cubicBezTo>
                    <a:pt x="10550" y="3096"/>
                    <a:pt x="10264" y="2572"/>
                    <a:pt x="9788" y="2310"/>
                  </a:cubicBezTo>
                  <a:lnTo>
                    <a:pt x="9407" y="2310"/>
                  </a:lnTo>
                  <a:lnTo>
                    <a:pt x="9407" y="3810"/>
                  </a:lnTo>
                  <a:lnTo>
                    <a:pt x="8716" y="3810"/>
                  </a:lnTo>
                  <a:lnTo>
                    <a:pt x="8716" y="2310"/>
                  </a:lnTo>
                  <a:lnTo>
                    <a:pt x="8359" y="2310"/>
                  </a:lnTo>
                  <a:cubicBezTo>
                    <a:pt x="7883" y="2572"/>
                    <a:pt x="7597" y="3048"/>
                    <a:pt x="7597" y="3596"/>
                  </a:cubicBezTo>
                  <a:cubicBezTo>
                    <a:pt x="7597" y="4168"/>
                    <a:pt x="7906" y="4668"/>
                    <a:pt x="8430" y="4906"/>
                  </a:cubicBezTo>
                  <a:lnTo>
                    <a:pt x="8430" y="5597"/>
                  </a:lnTo>
                  <a:lnTo>
                    <a:pt x="310" y="5597"/>
                  </a:lnTo>
                  <a:lnTo>
                    <a:pt x="310" y="286"/>
                  </a:lnTo>
                  <a:lnTo>
                    <a:pt x="9240" y="286"/>
                  </a:lnTo>
                  <a:lnTo>
                    <a:pt x="9240" y="1929"/>
                  </a:lnTo>
                  <a:lnTo>
                    <a:pt x="9526" y="1929"/>
                  </a:lnTo>
                  <a:lnTo>
                    <a:pt x="9526" y="286"/>
                  </a:lnTo>
                  <a:cubicBezTo>
                    <a:pt x="9526" y="119"/>
                    <a:pt x="9407" y="0"/>
                    <a:pt x="9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>
            <a:extLst>
              <a:ext uri="{FF2B5EF4-FFF2-40B4-BE49-F238E27FC236}">
                <a16:creationId xmlns:a16="http://schemas.microsoft.com/office/drawing/2014/main" id="{49867454-B073-BED5-D813-FEA12DA81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249238"/>
            <a:ext cx="50609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Baza</a:t>
            </a:r>
            <a:r>
              <a:rPr lang="en-GB" altLang="en-RO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date MySQL</a:t>
            </a:r>
            <a:endParaRPr lang="en-RO" altLang="en-RO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83E112-AF69-30C1-A9F9-9F6B68BF61C4}"/>
              </a:ext>
            </a:extLst>
          </p:cNvPr>
          <p:cNvSpPr/>
          <p:nvPr/>
        </p:nvSpPr>
        <p:spPr>
          <a:xfrm>
            <a:off x="676275" y="1190625"/>
            <a:ext cx="3714750" cy="573088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Sistem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Gestiune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a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Bazelor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Date:</a:t>
            </a:r>
            <a:r>
              <a:rPr lang="en-GB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MySQL 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B7659F-153A-C561-F0D1-96F409C7E69A}"/>
              </a:ext>
            </a:extLst>
          </p:cNvPr>
          <p:cNvSpPr/>
          <p:nvPr/>
        </p:nvSpPr>
        <p:spPr>
          <a:xfrm>
            <a:off x="4646085" y="1200150"/>
            <a:ext cx="4353453" cy="7366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Librărie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Object-Relational Mapping :</a:t>
            </a:r>
            <a:r>
              <a:rPr lang="en-GB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</a:t>
            </a:r>
            <a:r>
              <a:rPr lang="en-GB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SQLAlchemy</a:t>
            </a:r>
            <a:endParaRPr lang="en-GB" kern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E31475-719E-DC7E-6980-B884EC1A7014}"/>
              </a:ext>
            </a:extLst>
          </p:cNvPr>
          <p:cNvSpPr/>
          <p:nvPr/>
        </p:nvSpPr>
        <p:spPr>
          <a:xfrm>
            <a:off x="4752975" y="2286000"/>
            <a:ext cx="4246563" cy="7366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Migrarea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GB" b="1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bazei</a:t>
            </a:r>
            <a:r>
              <a:rPr lang="en-GB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date:</a:t>
            </a:r>
            <a:r>
              <a:rPr lang="en-GB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Flask-     		Migrate </a:t>
            </a:r>
            <a:endParaRPr lang="en-RO" kern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pic>
        <p:nvPicPr>
          <p:cNvPr id="48133" name="Picture 10">
            <a:extLst>
              <a:ext uri="{FF2B5EF4-FFF2-40B4-BE49-F238E27FC236}">
                <a16:creationId xmlns:a16="http://schemas.microsoft.com/office/drawing/2014/main" id="{B87B6891-CEE2-0A85-DDEE-E7C1CBCE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1990725"/>
            <a:ext cx="2005013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oogle Shape;981;p49">
            <a:extLst>
              <a:ext uri="{FF2B5EF4-FFF2-40B4-BE49-F238E27FC236}">
                <a16:creationId xmlns:a16="http://schemas.microsoft.com/office/drawing/2014/main" id="{6B26B7FB-B2FC-6358-98E7-702C3ABD02D1}"/>
              </a:ext>
            </a:extLst>
          </p:cNvPr>
          <p:cNvGrpSpPr>
            <a:grpSpLocks/>
          </p:cNvGrpSpPr>
          <p:nvPr/>
        </p:nvGrpSpPr>
        <p:grpSpPr bwMode="auto">
          <a:xfrm>
            <a:off x="803275" y="1258888"/>
            <a:ext cx="428625" cy="434975"/>
            <a:chOff x="1144715" y="2144793"/>
            <a:chExt cx="430698" cy="487561"/>
          </a:xfrm>
        </p:grpSpPr>
        <p:sp>
          <p:nvSpPr>
            <p:cNvPr id="48143" name="Google Shape;982;p49">
              <a:extLst>
                <a:ext uri="{FF2B5EF4-FFF2-40B4-BE49-F238E27FC236}">
                  <a16:creationId xmlns:a16="http://schemas.microsoft.com/office/drawing/2014/main" id="{B6EA76BC-0085-6919-9626-40D1C4EE8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394" y="2144793"/>
              <a:ext cx="72030" cy="199864"/>
            </a:xfrm>
            <a:custGeom>
              <a:avLst/>
              <a:gdLst>
                <a:gd name="T0" fmla="*/ 678 w 679"/>
                <a:gd name="T1" fmla="*/ 1883 h 1884"/>
                <a:gd name="T2" fmla="*/ 678 w 679"/>
                <a:gd name="T3" fmla="*/ 1 h 1884"/>
                <a:gd name="T4" fmla="*/ 0 w 679"/>
                <a:gd name="T5" fmla="*/ 813 h 1884"/>
                <a:gd name="T6" fmla="*/ 0 w 679"/>
                <a:gd name="T7" fmla="*/ 1080 h 1884"/>
                <a:gd name="T8" fmla="*/ 678 w 679"/>
                <a:gd name="T9" fmla="*/ 1883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9" h="1884" extrusionOk="0">
                  <a:moveTo>
                    <a:pt x="678" y="1883"/>
                  </a:moveTo>
                  <a:lnTo>
                    <a:pt x="678" y="1"/>
                  </a:lnTo>
                  <a:cubicBezTo>
                    <a:pt x="295" y="72"/>
                    <a:pt x="0" y="402"/>
                    <a:pt x="0" y="813"/>
                  </a:cubicBezTo>
                  <a:lnTo>
                    <a:pt x="0" y="1080"/>
                  </a:lnTo>
                  <a:cubicBezTo>
                    <a:pt x="0" y="1482"/>
                    <a:pt x="295" y="1821"/>
                    <a:pt x="678" y="18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44" name="Google Shape;983;p49">
              <a:extLst>
                <a:ext uri="{FF2B5EF4-FFF2-40B4-BE49-F238E27FC236}">
                  <a16:creationId xmlns:a16="http://schemas.microsoft.com/office/drawing/2014/main" id="{7EA5BD05-6925-E63C-08E9-E5573D7F7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749" y="2144793"/>
              <a:ext cx="72879" cy="199864"/>
            </a:xfrm>
            <a:custGeom>
              <a:avLst/>
              <a:gdLst>
                <a:gd name="T0" fmla="*/ 0 w 687"/>
                <a:gd name="T1" fmla="*/ 1883 h 1884"/>
                <a:gd name="T2" fmla="*/ 687 w 687"/>
                <a:gd name="T3" fmla="*/ 1080 h 1884"/>
                <a:gd name="T4" fmla="*/ 687 w 687"/>
                <a:gd name="T5" fmla="*/ 813 h 1884"/>
                <a:gd name="T6" fmla="*/ 0 w 687"/>
                <a:gd name="T7" fmla="*/ 1 h 1884"/>
                <a:gd name="T8" fmla="*/ 0 w 687"/>
                <a:gd name="T9" fmla="*/ 1883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884" extrusionOk="0">
                  <a:moveTo>
                    <a:pt x="0" y="1883"/>
                  </a:moveTo>
                  <a:cubicBezTo>
                    <a:pt x="393" y="1821"/>
                    <a:pt x="687" y="1482"/>
                    <a:pt x="687" y="1080"/>
                  </a:cubicBezTo>
                  <a:lnTo>
                    <a:pt x="687" y="813"/>
                  </a:lnTo>
                  <a:cubicBezTo>
                    <a:pt x="687" y="402"/>
                    <a:pt x="393" y="72"/>
                    <a:pt x="0" y="1"/>
                  </a:cubicBezTo>
                  <a:lnTo>
                    <a:pt x="0" y="18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45" name="Google Shape;984;p49">
              <a:extLst>
                <a:ext uri="{FF2B5EF4-FFF2-40B4-BE49-F238E27FC236}">
                  <a16:creationId xmlns:a16="http://schemas.microsoft.com/office/drawing/2014/main" id="{CC0AC367-3D3B-47A2-8320-9D2746F9E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039" y="2374782"/>
              <a:ext cx="373941" cy="114678"/>
            </a:xfrm>
            <a:custGeom>
              <a:avLst/>
              <a:gdLst>
                <a:gd name="T0" fmla="*/ 2989 w 3525"/>
                <a:gd name="T1" fmla="*/ 679 h 1081"/>
                <a:gd name="T2" fmla="*/ 2722 w 3525"/>
                <a:gd name="T3" fmla="*/ 679 h 1081"/>
                <a:gd name="T4" fmla="*/ 2722 w 3525"/>
                <a:gd name="T5" fmla="*/ 402 h 1081"/>
                <a:gd name="T6" fmla="*/ 2989 w 3525"/>
                <a:gd name="T7" fmla="*/ 402 h 1081"/>
                <a:gd name="T8" fmla="*/ 2989 w 3525"/>
                <a:gd name="T9" fmla="*/ 679 h 1081"/>
                <a:gd name="T10" fmla="*/ 2445 w 3525"/>
                <a:gd name="T11" fmla="*/ 679 h 1081"/>
                <a:gd name="T12" fmla="*/ 2169 w 3525"/>
                <a:gd name="T13" fmla="*/ 679 h 1081"/>
                <a:gd name="T14" fmla="*/ 2169 w 3525"/>
                <a:gd name="T15" fmla="*/ 402 h 1081"/>
                <a:gd name="T16" fmla="*/ 2445 w 3525"/>
                <a:gd name="T17" fmla="*/ 402 h 1081"/>
                <a:gd name="T18" fmla="*/ 2445 w 3525"/>
                <a:gd name="T19" fmla="*/ 679 h 1081"/>
                <a:gd name="T20" fmla="*/ 1348 w 3525"/>
                <a:gd name="T21" fmla="*/ 679 h 1081"/>
                <a:gd name="T22" fmla="*/ 1080 w 3525"/>
                <a:gd name="T23" fmla="*/ 679 h 1081"/>
                <a:gd name="T24" fmla="*/ 1080 w 3525"/>
                <a:gd name="T25" fmla="*/ 402 h 1081"/>
                <a:gd name="T26" fmla="*/ 1348 w 3525"/>
                <a:gd name="T27" fmla="*/ 402 h 1081"/>
                <a:gd name="T28" fmla="*/ 1348 w 3525"/>
                <a:gd name="T29" fmla="*/ 679 h 1081"/>
                <a:gd name="T30" fmla="*/ 813 w 3525"/>
                <a:gd name="T31" fmla="*/ 679 h 1081"/>
                <a:gd name="T32" fmla="*/ 536 w 3525"/>
                <a:gd name="T33" fmla="*/ 679 h 1081"/>
                <a:gd name="T34" fmla="*/ 536 w 3525"/>
                <a:gd name="T35" fmla="*/ 402 h 1081"/>
                <a:gd name="T36" fmla="*/ 813 w 3525"/>
                <a:gd name="T37" fmla="*/ 402 h 1081"/>
                <a:gd name="T38" fmla="*/ 813 w 3525"/>
                <a:gd name="T39" fmla="*/ 679 h 1081"/>
                <a:gd name="T40" fmla="*/ 3525 w 3525"/>
                <a:gd name="T41" fmla="*/ 1 h 1081"/>
                <a:gd name="T42" fmla="*/ 1 w 3525"/>
                <a:gd name="T43" fmla="*/ 1 h 1081"/>
                <a:gd name="T44" fmla="*/ 1 w 3525"/>
                <a:gd name="T45" fmla="*/ 1080 h 1081"/>
                <a:gd name="T46" fmla="*/ 3525 w 3525"/>
                <a:gd name="T47" fmla="*/ 1080 h 1081"/>
                <a:gd name="T48" fmla="*/ 3525 w 3525"/>
                <a:gd name="T49" fmla="*/ 1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25" h="1081" extrusionOk="0">
                  <a:moveTo>
                    <a:pt x="2989" y="679"/>
                  </a:moveTo>
                  <a:lnTo>
                    <a:pt x="2722" y="679"/>
                  </a:lnTo>
                  <a:lnTo>
                    <a:pt x="2722" y="402"/>
                  </a:lnTo>
                  <a:lnTo>
                    <a:pt x="2989" y="402"/>
                  </a:lnTo>
                  <a:lnTo>
                    <a:pt x="2989" y="679"/>
                  </a:lnTo>
                  <a:close/>
                  <a:moveTo>
                    <a:pt x="2445" y="679"/>
                  </a:moveTo>
                  <a:lnTo>
                    <a:pt x="2169" y="679"/>
                  </a:lnTo>
                  <a:lnTo>
                    <a:pt x="2169" y="402"/>
                  </a:lnTo>
                  <a:lnTo>
                    <a:pt x="2445" y="402"/>
                  </a:lnTo>
                  <a:lnTo>
                    <a:pt x="2445" y="679"/>
                  </a:lnTo>
                  <a:close/>
                  <a:moveTo>
                    <a:pt x="1348" y="679"/>
                  </a:moveTo>
                  <a:lnTo>
                    <a:pt x="1080" y="679"/>
                  </a:lnTo>
                  <a:lnTo>
                    <a:pt x="1080" y="402"/>
                  </a:lnTo>
                  <a:lnTo>
                    <a:pt x="1348" y="402"/>
                  </a:lnTo>
                  <a:lnTo>
                    <a:pt x="1348" y="679"/>
                  </a:lnTo>
                  <a:close/>
                  <a:moveTo>
                    <a:pt x="813" y="679"/>
                  </a:moveTo>
                  <a:lnTo>
                    <a:pt x="536" y="679"/>
                  </a:lnTo>
                  <a:lnTo>
                    <a:pt x="536" y="402"/>
                  </a:lnTo>
                  <a:lnTo>
                    <a:pt x="813" y="402"/>
                  </a:lnTo>
                  <a:lnTo>
                    <a:pt x="813" y="679"/>
                  </a:lnTo>
                  <a:close/>
                  <a:moveTo>
                    <a:pt x="3525" y="1"/>
                  </a:moveTo>
                  <a:lnTo>
                    <a:pt x="1" y="1"/>
                  </a:lnTo>
                  <a:lnTo>
                    <a:pt x="1" y="1080"/>
                  </a:lnTo>
                  <a:lnTo>
                    <a:pt x="3525" y="1080"/>
                  </a:lnTo>
                  <a:lnTo>
                    <a:pt x="3525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46" name="Google Shape;985;p49">
              <a:extLst>
                <a:ext uri="{FF2B5EF4-FFF2-40B4-BE49-F238E27FC236}">
                  <a16:creationId xmlns:a16="http://schemas.microsoft.com/office/drawing/2014/main" id="{7179E65F-1AD5-5B4F-F615-BBA72055A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039" y="2517676"/>
              <a:ext cx="373941" cy="114678"/>
            </a:xfrm>
            <a:custGeom>
              <a:avLst/>
              <a:gdLst>
                <a:gd name="T0" fmla="*/ 536 w 3525"/>
                <a:gd name="T1" fmla="*/ 402 h 1081"/>
                <a:gd name="T2" fmla="*/ 813 w 3525"/>
                <a:gd name="T3" fmla="*/ 402 h 1081"/>
                <a:gd name="T4" fmla="*/ 813 w 3525"/>
                <a:gd name="T5" fmla="*/ 670 h 1081"/>
                <a:gd name="T6" fmla="*/ 536 w 3525"/>
                <a:gd name="T7" fmla="*/ 670 h 1081"/>
                <a:gd name="T8" fmla="*/ 536 w 3525"/>
                <a:gd name="T9" fmla="*/ 402 h 1081"/>
                <a:gd name="T10" fmla="*/ 1080 w 3525"/>
                <a:gd name="T11" fmla="*/ 402 h 1081"/>
                <a:gd name="T12" fmla="*/ 1348 w 3525"/>
                <a:gd name="T13" fmla="*/ 402 h 1081"/>
                <a:gd name="T14" fmla="*/ 1348 w 3525"/>
                <a:gd name="T15" fmla="*/ 670 h 1081"/>
                <a:gd name="T16" fmla="*/ 1080 w 3525"/>
                <a:gd name="T17" fmla="*/ 670 h 1081"/>
                <a:gd name="T18" fmla="*/ 1080 w 3525"/>
                <a:gd name="T19" fmla="*/ 402 h 1081"/>
                <a:gd name="T20" fmla="*/ 2169 w 3525"/>
                <a:gd name="T21" fmla="*/ 402 h 1081"/>
                <a:gd name="T22" fmla="*/ 2445 w 3525"/>
                <a:gd name="T23" fmla="*/ 402 h 1081"/>
                <a:gd name="T24" fmla="*/ 2445 w 3525"/>
                <a:gd name="T25" fmla="*/ 670 h 1081"/>
                <a:gd name="T26" fmla="*/ 2169 w 3525"/>
                <a:gd name="T27" fmla="*/ 670 h 1081"/>
                <a:gd name="T28" fmla="*/ 2169 w 3525"/>
                <a:gd name="T29" fmla="*/ 402 h 1081"/>
                <a:gd name="T30" fmla="*/ 2722 w 3525"/>
                <a:gd name="T31" fmla="*/ 402 h 1081"/>
                <a:gd name="T32" fmla="*/ 2989 w 3525"/>
                <a:gd name="T33" fmla="*/ 402 h 1081"/>
                <a:gd name="T34" fmla="*/ 2989 w 3525"/>
                <a:gd name="T35" fmla="*/ 670 h 1081"/>
                <a:gd name="T36" fmla="*/ 2722 w 3525"/>
                <a:gd name="T37" fmla="*/ 670 h 1081"/>
                <a:gd name="T38" fmla="*/ 2722 w 3525"/>
                <a:gd name="T39" fmla="*/ 402 h 1081"/>
                <a:gd name="T40" fmla="*/ 1 w 3525"/>
                <a:gd name="T41" fmla="*/ 1080 h 1081"/>
                <a:gd name="T42" fmla="*/ 3525 w 3525"/>
                <a:gd name="T43" fmla="*/ 1080 h 1081"/>
                <a:gd name="T44" fmla="*/ 3525 w 3525"/>
                <a:gd name="T45" fmla="*/ 1 h 1081"/>
                <a:gd name="T46" fmla="*/ 1 w 3525"/>
                <a:gd name="T47" fmla="*/ 1 h 1081"/>
                <a:gd name="T48" fmla="*/ 1 w 3525"/>
                <a:gd name="T49" fmla="*/ 1080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25" h="1081" extrusionOk="0">
                  <a:moveTo>
                    <a:pt x="536" y="402"/>
                  </a:moveTo>
                  <a:lnTo>
                    <a:pt x="813" y="402"/>
                  </a:lnTo>
                  <a:lnTo>
                    <a:pt x="813" y="670"/>
                  </a:lnTo>
                  <a:lnTo>
                    <a:pt x="536" y="670"/>
                  </a:lnTo>
                  <a:lnTo>
                    <a:pt x="536" y="402"/>
                  </a:lnTo>
                  <a:close/>
                  <a:moveTo>
                    <a:pt x="1080" y="402"/>
                  </a:moveTo>
                  <a:lnTo>
                    <a:pt x="1348" y="402"/>
                  </a:lnTo>
                  <a:lnTo>
                    <a:pt x="1348" y="670"/>
                  </a:lnTo>
                  <a:lnTo>
                    <a:pt x="1080" y="670"/>
                  </a:lnTo>
                  <a:lnTo>
                    <a:pt x="1080" y="402"/>
                  </a:lnTo>
                  <a:close/>
                  <a:moveTo>
                    <a:pt x="2169" y="402"/>
                  </a:moveTo>
                  <a:lnTo>
                    <a:pt x="2445" y="402"/>
                  </a:lnTo>
                  <a:lnTo>
                    <a:pt x="2445" y="670"/>
                  </a:lnTo>
                  <a:lnTo>
                    <a:pt x="2169" y="670"/>
                  </a:lnTo>
                  <a:lnTo>
                    <a:pt x="2169" y="402"/>
                  </a:lnTo>
                  <a:close/>
                  <a:moveTo>
                    <a:pt x="2722" y="402"/>
                  </a:moveTo>
                  <a:lnTo>
                    <a:pt x="2989" y="402"/>
                  </a:lnTo>
                  <a:lnTo>
                    <a:pt x="2989" y="670"/>
                  </a:lnTo>
                  <a:lnTo>
                    <a:pt x="2722" y="670"/>
                  </a:lnTo>
                  <a:lnTo>
                    <a:pt x="2722" y="402"/>
                  </a:lnTo>
                  <a:close/>
                  <a:moveTo>
                    <a:pt x="1" y="1080"/>
                  </a:moveTo>
                  <a:lnTo>
                    <a:pt x="3525" y="1080"/>
                  </a:lnTo>
                  <a:lnTo>
                    <a:pt x="3525" y="1"/>
                  </a:lnTo>
                  <a:lnTo>
                    <a:pt x="1" y="1"/>
                  </a:lnTo>
                  <a:lnTo>
                    <a:pt x="1" y="108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47" name="Google Shape;986;p49">
              <a:extLst>
                <a:ext uri="{FF2B5EF4-FFF2-40B4-BE49-F238E27FC236}">
                  <a16:creationId xmlns:a16="http://schemas.microsoft.com/office/drawing/2014/main" id="{B329A669-25B0-669E-84CF-CD16D5109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726" y="2184574"/>
              <a:ext cx="38826" cy="122210"/>
            </a:xfrm>
            <a:custGeom>
              <a:avLst/>
              <a:gdLst>
                <a:gd name="T0" fmla="*/ 241 w 366"/>
                <a:gd name="T1" fmla="*/ 1151 h 1152"/>
                <a:gd name="T2" fmla="*/ 366 w 366"/>
                <a:gd name="T3" fmla="*/ 572 h 1152"/>
                <a:gd name="T4" fmla="*/ 250 w 366"/>
                <a:gd name="T5" fmla="*/ 1 h 1152"/>
                <a:gd name="T6" fmla="*/ 0 w 366"/>
                <a:gd name="T7" fmla="*/ 99 h 1152"/>
                <a:gd name="T8" fmla="*/ 89 w 366"/>
                <a:gd name="T9" fmla="*/ 572 h 1152"/>
                <a:gd name="T10" fmla="*/ 0 w 366"/>
                <a:gd name="T11" fmla="*/ 1044 h 1152"/>
                <a:gd name="T12" fmla="*/ 241 w 366"/>
                <a:gd name="T13" fmla="*/ 1151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1152" extrusionOk="0">
                  <a:moveTo>
                    <a:pt x="241" y="1151"/>
                  </a:moveTo>
                  <a:cubicBezTo>
                    <a:pt x="321" y="964"/>
                    <a:pt x="366" y="768"/>
                    <a:pt x="366" y="572"/>
                  </a:cubicBezTo>
                  <a:cubicBezTo>
                    <a:pt x="366" y="375"/>
                    <a:pt x="321" y="179"/>
                    <a:pt x="250" y="1"/>
                  </a:cubicBezTo>
                  <a:lnTo>
                    <a:pt x="0" y="99"/>
                  </a:lnTo>
                  <a:cubicBezTo>
                    <a:pt x="63" y="250"/>
                    <a:pt x="89" y="411"/>
                    <a:pt x="89" y="572"/>
                  </a:cubicBezTo>
                  <a:cubicBezTo>
                    <a:pt x="89" y="732"/>
                    <a:pt x="63" y="893"/>
                    <a:pt x="0" y="1044"/>
                  </a:cubicBezTo>
                  <a:lnTo>
                    <a:pt x="241" y="115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48" name="Google Shape;987;p49">
              <a:extLst>
                <a:ext uri="{FF2B5EF4-FFF2-40B4-BE49-F238E27FC236}">
                  <a16:creationId xmlns:a16="http://schemas.microsoft.com/office/drawing/2014/main" id="{2FAA0FC3-BE67-B8F7-F736-A2DB93EBD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707" y="2162827"/>
              <a:ext cx="43706" cy="165705"/>
            </a:xfrm>
            <a:custGeom>
              <a:avLst/>
              <a:gdLst>
                <a:gd name="T0" fmla="*/ 251 w 412"/>
                <a:gd name="T1" fmla="*/ 1562 h 1562"/>
                <a:gd name="T2" fmla="*/ 411 w 412"/>
                <a:gd name="T3" fmla="*/ 777 h 1562"/>
                <a:gd name="T4" fmla="*/ 260 w 412"/>
                <a:gd name="T5" fmla="*/ 0 h 1562"/>
                <a:gd name="T6" fmla="*/ 10 w 412"/>
                <a:gd name="T7" fmla="*/ 99 h 1562"/>
                <a:gd name="T8" fmla="*/ 144 w 412"/>
                <a:gd name="T9" fmla="*/ 777 h 1562"/>
                <a:gd name="T10" fmla="*/ 1 w 412"/>
                <a:gd name="T11" fmla="*/ 1463 h 1562"/>
                <a:gd name="T12" fmla="*/ 251 w 412"/>
                <a:gd name="T13" fmla="*/ 1562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62" extrusionOk="0">
                  <a:moveTo>
                    <a:pt x="251" y="1562"/>
                  </a:moveTo>
                  <a:cubicBezTo>
                    <a:pt x="358" y="1312"/>
                    <a:pt x="411" y="1053"/>
                    <a:pt x="411" y="777"/>
                  </a:cubicBezTo>
                  <a:cubicBezTo>
                    <a:pt x="411" y="509"/>
                    <a:pt x="358" y="241"/>
                    <a:pt x="260" y="0"/>
                  </a:cubicBezTo>
                  <a:lnTo>
                    <a:pt x="10" y="99"/>
                  </a:lnTo>
                  <a:cubicBezTo>
                    <a:pt x="99" y="313"/>
                    <a:pt x="144" y="545"/>
                    <a:pt x="144" y="777"/>
                  </a:cubicBezTo>
                  <a:cubicBezTo>
                    <a:pt x="144" y="1008"/>
                    <a:pt x="99" y="1240"/>
                    <a:pt x="1" y="1463"/>
                  </a:cubicBezTo>
                  <a:lnTo>
                    <a:pt x="251" y="156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49" name="Google Shape;988;p49">
              <a:extLst>
                <a:ext uri="{FF2B5EF4-FFF2-40B4-BE49-F238E27FC236}">
                  <a16:creationId xmlns:a16="http://schemas.microsoft.com/office/drawing/2014/main" id="{5EA47BE0-C397-A74E-6548-56200E64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470" y="2183619"/>
              <a:ext cx="38932" cy="122210"/>
            </a:xfrm>
            <a:custGeom>
              <a:avLst/>
              <a:gdLst>
                <a:gd name="T0" fmla="*/ 366 w 367"/>
                <a:gd name="T1" fmla="*/ 1044 h 1152"/>
                <a:gd name="T2" fmla="*/ 268 w 367"/>
                <a:gd name="T3" fmla="*/ 581 h 1152"/>
                <a:gd name="T4" fmla="*/ 366 w 367"/>
                <a:gd name="T5" fmla="*/ 99 h 1152"/>
                <a:gd name="T6" fmla="*/ 116 w 367"/>
                <a:gd name="T7" fmla="*/ 1 h 1152"/>
                <a:gd name="T8" fmla="*/ 0 w 367"/>
                <a:gd name="T9" fmla="*/ 581 h 1152"/>
                <a:gd name="T10" fmla="*/ 116 w 367"/>
                <a:gd name="T11" fmla="*/ 1151 h 1152"/>
                <a:gd name="T12" fmla="*/ 366 w 367"/>
                <a:gd name="T13" fmla="*/ 104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1152" extrusionOk="0">
                  <a:moveTo>
                    <a:pt x="366" y="1044"/>
                  </a:moveTo>
                  <a:cubicBezTo>
                    <a:pt x="304" y="902"/>
                    <a:pt x="268" y="741"/>
                    <a:pt x="268" y="581"/>
                  </a:cubicBezTo>
                  <a:cubicBezTo>
                    <a:pt x="268" y="411"/>
                    <a:pt x="304" y="250"/>
                    <a:pt x="366" y="99"/>
                  </a:cubicBezTo>
                  <a:lnTo>
                    <a:pt x="116" y="1"/>
                  </a:lnTo>
                  <a:cubicBezTo>
                    <a:pt x="36" y="179"/>
                    <a:pt x="0" y="375"/>
                    <a:pt x="0" y="581"/>
                  </a:cubicBezTo>
                  <a:cubicBezTo>
                    <a:pt x="0" y="777"/>
                    <a:pt x="36" y="973"/>
                    <a:pt x="116" y="1151"/>
                  </a:cubicBezTo>
                  <a:lnTo>
                    <a:pt x="366" y="10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50" name="Google Shape;989;p49">
              <a:extLst>
                <a:ext uri="{FF2B5EF4-FFF2-40B4-BE49-F238E27FC236}">
                  <a16:creationId xmlns:a16="http://schemas.microsoft.com/office/drawing/2014/main" id="{29BBE2F0-E012-8F56-BDBC-6AC45E23B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15" y="2160918"/>
              <a:ext cx="42645" cy="166660"/>
            </a:xfrm>
            <a:custGeom>
              <a:avLst/>
              <a:gdLst>
                <a:gd name="T0" fmla="*/ 402 w 402"/>
                <a:gd name="T1" fmla="*/ 1464 h 1571"/>
                <a:gd name="T2" fmla="*/ 268 w 402"/>
                <a:gd name="T3" fmla="*/ 795 h 1571"/>
                <a:gd name="T4" fmla="*/ 402 w 402"/>
                <a:gd name="T5" fmla="*/ 108 h 1571"/>
                <a:gd name="T6" fmla="*/ 152 w 402"/>
                <a:gd name="T7" fmla="*/ 1 h 1571"/>
                <a:gd name="T8" fmla="*/ 0 w 402"/>
                <a:gd name="T9" fmla="*/ 795 h 1571"/>
                <a:gd name="T10" fmla="*/ 152 w 402"/>
                <a:gd name="T11" fmla="*/ 1571 h 1571"/>
                <a:gd name="T12" fmla="*/ 402 w 402"/>
                <a:gd name="T13" fmla="*/ 1464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2" h="1571" extrusionOk="0">
                  <a:moveTo>
                    <a:pt x="402" y="1464"/>
                  </a:moveTo>
                  <a:cubicBezTo>
                    <a:pt x="312" y="1250"/>
                    <a:pt x="268" y="1026"/>
                    <a:pt x="268" y="795"/>
                  </a:cubicBezTo>
                  <a:cubicBezTo>
                    <a:pt x="268" y="554"/>
                    <a:pt x="312" y="322"/>
                    <a:pt x="402" y="108"/>
                  </a:cubicBezTo>
                  <a:lnTo>
                    <a:pt x="152" y="1"/>
                  </a:lnTo>
                  <a:cubicBezTo>
                    <a:pt x="54" y="250"/>
                    <a:pt x="0" y="518"/>
                    <a:pt x="0" y="795"/>
                  </a:cubicBezTo>
                  <a:cubicBezTo>
                    <a:pt x="0" y="1062"/>
                    <a:pt x="45" y="1321"/>
                    <a:pt x="152" y="1571"/>
                  </a:cubicBezTo>
                  <a:lnTo>
                    <a:pt x="402" y="14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1" name="Google Shape;3576;p63">
            <a:extLst>
              <a:ext uri="{FF2B5EF4-FFF2-40B4-BE49-F238E27FC236}">
                <a16:creationId xmlns:a16="http://schemas.microsoft.com/office/drawing/2014/main" id="{4D72FEE6-86AA-63D2-4A12-34FE33118414}"/>
              </a:ext>
            </a:extLst>
          </p:cNvPr>
          <p:cNvSpPr/>
          <p:nvPr/>
        </p:nvSpPr>
        <p:spPr>
          <a:xfrm>
            <a:off x="4739328" y="1338263"/>
            <a:ext cx="341313" cy="425450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grpSp>
        <p:nvGrpSpPr>
          <p:cNvPr id="48136" name="Google Shape;1048;p49">
            <a:extLst>
              <a:ext uri="{FF2B5EF4-FFF2-40B4-BE49-F238E27FC236}">
                <a16:creationId xmlns:a16="http://schemas.microsoft.com/office/drawing/2014/main" id="{B813F7C0-876D-A9E1-CF0E-C8EFEC7A4391}"/>
              </a:ext>
            </a:extLst>
          </p:cNvPr>
          <p:cNvGrpSpPr>
            <a:grpSpLocks/>
          </p:cNvGrpSpPr>
          <p:nvPr/>
        </p:nvGrpSpPr>
        <p:grpSpPr bwMode="auto">
          <a:xfrm>
            <a:off x="4810125" y="2438400"/>
            <a:ext cx="487363" cy="431800"/>
            <a:chOff x="2544378" y="2769412"/>
            <a:chExt cx="487449" cy="430700"/>
          </a:xfrm>
        </p:grpSpPr>
        <p:sp>
          <p:nvSpPr>
            <p:cNvPr id="48137" name="Google Shape;1049;p49">
              <a:extLst>
                <a:ext uri="{FF2B5EF4-FFF2-40B4-BE49-F238E27FC236}">
                  <a16:creationId xmlns:a16="http://schemas.microsoft.com/office/drawing/2014/main" id="{8997E216-6C2D-8EE1-560E-AADBBA8AD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378" y="2769412"/>
              <a:ext cx="487449" cy="287809"/>
            </a:xfrm>
            <a:custGeom>
              <a:avLst/>
              <a:gdLst>
                <a:gd name="T0" fmla="*/ 3266 w 4595"/>
                <a:gd name="T1" fmla="*/ 1910 h 2713"/>
                <a:gd name="T2" fmla="*/ 3676 w 4595"/>
                <a:gd name="T3" fmla="*/ 1633 h 2713"/>
                <a:gd name="T4" fmla="*/ 4051 w 4595"/>
                <a:gd name="T5" fmla="*/ 2026 h 2713"/>
                <a:gd name="T6" fmla="*/ 3649 w 4595"/>
                <a:gd name="T7" fmla="*/ 2445 h 2713"/>
                <a:gd name="T8" fmla="*/ 3266 w 4595"/>
                <a:gd name="T9" fmla="*/ 2177 h 2713"/>
                <a:gd name="T10" fmla="*/ 2703 w 4595"/>
                <a:gd name="T11" fmla="*/ 2177 h 2713"/>
                <a:gd name="T12" fmla="*/ 2703 w 4595"/>
                <a:gd name="T13" fmla="*/ 1633 h 2713"/>
                <a:gd name="T14" fmla="*/ 1883 w 4595"/>
                <a:gd name="T15" fmla="*/ 1633 h 2713"/>
                <a:gd name="T16" fmla="*/ 1883 w 4595"/>
                <a:gd name="T17" fmla="*/ 2177 h 2713"/>
                <a:gd name="T18" fmla="*/ 1321 w 4595"/>
                <a:gd name="T19" fmla="*/ 2177 h 2713"/>
                <a:gd name="T20" fmla="*/ 919 w 4595"/>
                <a:gd name="T21" fmla="*/ 2445 h 2713"/>
                <a:gd name="T22" fmla="*/ 536 w 4595"/>
                <a:gd name="T23" fmla="*/ 2053 h 2713"/>
                <a:gd name="T24" fmla="*/ 937 w 4595"/>
                <a:gd name="T25" fmla="*/ 1633 h 2713"/>
                <a:gd name="T26" fmla="*/ 1321 w 4595"/>
                <a:gd name="T27" fmla="*/ 1910 h 2713"/>
                <a:gd name="T28" fmla="*/ 1615 w 4595"/>
                <a:gd name="T29" fmla="*/ 1910 h 2713"/>
                <a:gd name="T30" fmla="*/ 1615 w 4595"/>
                <a:gd name="T31" fmla="*/ 1098 h 2713"/>
                <a:gd name="T32" fmla="*/ 1321 w 4595"/>
                <a:gd name="T33" fmla="*/ 1098 h 2713"/>
                <a:gd name="T34" fmla="*/ 919 w 4595"/>
                <a:gd name="T35" fmla="*/ 1366 h 2713"/>
                <a:gd name="T36" fmla="*/ 536 w 4595"/>
                <a:gd name="T37" fmla="*/ 982 h 2713"/>
                <a:gd name="T38" fmla="*/ 937 w 4595"/>
                <a:gd name="T39" fmla="*/ 563 h 2713"/>
                <a:gd name="T40" fmla="*/ 1321 w 4595"/>
                <a:gd name="T41" fmla="*/ 830 h 2713"/>
                <a:gd name="T42" fmla="*/ 1883 w 4595"/>
                <a:gd name="T43" fmla="*/ 830 h 2713"/>
                <a:gd name="T44" fmla="*/ 1883 w 4595"/>
                <a:gd name="T45" fmla="*/ 1366 h 2713"/>
                <a:gd name="T46" fmla="*/ 2703 w 4595"/>
                <a:gd name="T47" fmla="*/ 1366 h 2713"/>
                <a:gd name="T48" fmla="*/ 2703 w 4595"/>
                <a:gd name="T49" fmla="*/ 830 h 2713"/>
                <a:gd name="T50" fmla="*/ 3266 w 4595"/>
                <a:gd name="T51" fmla="*/ 830 h 2713"/>
                <a:gd name="T52" fmla="*/ 3676 w 4595"/>
                <a:gd name="T53" fmla="*/ 563 h 2713"/>
                <a:gd name="T54" fmla="*/ 4051 w 4595"/>
                <a:gd name="T55" fmla="*/ 946 h 2713"/>
                <a:gd name="T56" fmla="*/ 3649 w 4595"/>
                <a:gd name="T57" fmla="*/ 1366 h 2713"/>
                <a:gd name="T58" fmla="*/ 3266 w 4595"/>
                <a:gd name="T59" fmla="*/ 1098 h 2713"/>
                <a:gd name="T60" fmla="*/ 2980 w 4595"/>
                <a:gd name="T61" fmla="*/ 1098 h 2713"/>
                <a:gd name="T62" fmla="*/ 2980 w 4595"/>
                <a:gd name="T63" fmla="*/ 1910 h 2713"/>
                <a:gd name="T64" fmla="*/ 3266 w 4595"/>
                <a:gd name="T65" fmla="*/ 1910 h 2713"/>
                <a:gd name="T66" fmla="*/ 0 w 4595"/>
                <a:gd name="T67" fmla="*/ 2713 h 2713"/>
                <a:gd name="T68" fmla="*/ 4595 w 4595"/>
                <a:gd name="T69" fmla="*/ 2713 h 2713"/>
                <a:gd name="T70" fmla="*/ 4595 w 4595"/>
                <a:gd name="T71" fmla="*/ 1 h 2713"/>
                <a:gd name="T72" fmla="*/ 0 w 4595"/>
                <a:gd name="T73" fmla="*/ 1 h 2713"/>
                <a:gd name="T74" fmla="*/ 0 w 4595"/>
                <a:gd name="T75" fmla="*/ 2713 h 2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95" h="2713" extrusionOk="0">
                  <a:moveTo>
                    <a:pt x="3266" y="1910"/>
                  </a:moveTo>
                  <a:cubicBezTo>
                    <a:pt x="3328" y="1740"/>
                    <a:pt x="3489" y="1624"/>
                    <a:pt x="3676" y="1633"/>
                  </a:cubicBezTo>
                  <a:cubicBezTo>
                    <a:pt x="3881" y="1651"/>
                    <a:pt x="4042" y="1821"/>
                    <a:pt x="4051" y="2026"/>
                  </a:cubicBezTo>
                  <a:cubicBezTo>
                    <a:pt x="4059" y="2258"/>
                    <a:pt x="3881" y="2445"/>
                    <a:pt x="3649" y="2445"/>
                  </a:cubicBezTo>
                  <a:cubicBezTo>
                    <a:pt x="3471" y="2445"/>
                    <a:pt x="3328" y="2329"/>
                    <a:pt x="3266" y="2177"/>
                  </a:cubicBezTo>
                  <a:lnTo>
                    <a:pt x="2703" y="2177"/>
                  </a:lnTo>
                  <a:lnTo>
                    <a:pt x="2703" y="1633"/>
                  </a:lnTo>
                  <a:lnTo>
                    <a:pt x="1883" y="1633"/>
                  </a:lnTo>
                  <a:lnTo>
                    <a:pt x="1883" y="2177"/>
                  </a:lnTo>
                  <a:lnTo>
                    <a:pt x="1321" y="2177"/>
                  </a:lnTo>
                  <a:cubicBezTo>
                    <a:pt x="1267" y="2338"/>
                    <a:pt x="1107" y="2454"/>
                    <a:pt x="919" y="2445"/>
                  </a:cubicBezTo>
                  <a:cubicBezTo>
                    <a:pt x="714" y="2427"/>
                    <a:pt x="545" y="2267"/>
                    <a:pt x="536" y="2053"/>
                  </a:cubicBezTo>
                  <a:cubicBezTo>
                    <a:pt x="527" y="1830"/>
                    <a:pt x="714" y="1633"/>
                    <a:pt x="937" y="1633"/>
                  </a:cubicBezTo>
                  <a:cubicBezTo>
                    <a:pt x="1116" y="1633"/>
                    <a:pt x="1267" y="1749"/>
                    <a:pt x="1321" y="1910"/>
                  </a:cubicBezTo>
                  <a:lnTo>
                    <a:pt x="1615" y="1910"/>
                  </a:lnTo>
                  <a:lnTo>
                    <a:pt x="1615" y="1098"/>
                  </a:lnTo>
                  <a:lnTo>
                    <a:pt x="1321" y="1098"/>
                  </a:lnTo>
                  <a:cubicBezTo>
                    <a:pt x="1267" y="1259"/>
                    <a:pt x="1107" y="1375"/>
                    <a:pt x="919" y="1366"/>
                  </a:cubicBezTo>
                  <a:cubicBezTo>
                    <a:pt x="714" y="1357"/>
                    <a:pt x="545" y="1187"/>
                    <a:pt x="536" y="982"/>
                  </a:cubicBezTo>
                  <a:cubicBezTo>
                    <a:pt x="527" y="750"/>
                    <a:pt x="714" y="563"/>
                    <a:pt x="937" y="563"/>
                  </a:cubicBezTo>
                  <a:cubicBezTo>
                    <a:pt x="1116" y="563"/>
                    <a:pt x="1267" y="670"/>
                    <a:pt x="1321" y="830"/>
                  </a:cubicBezTo>
                  <a:lnTo>
                    <a:pt x="1883" y="830"/>
                  </a:lnTo>
                  <a:lnTo>
                    <a:pt x="1883" y="1366"/>
                  </a:lnTo>
                  <a:lnTo>
                    <a:pt x="2703" y="1366"/>
                  </a:lnTo>
                  <a:lnTo>
                    <a:pt x="2703" y="830"/>
                  </a:lnTo>
                  <a:lnTo>
                    <a:pt x="3266" y="830"/>
                  </a:lnTo>
                  <a:cubicBezTo>
                    <a:pt x="3328" y="670"/>
                    <a:pt x="3489" y="554"/>
                    <a:pt x="3676" y="563"/>
                  </a:cubicBezTo>
                  <a:cubicBezTo>
                    <a:pt x="3881" y="572"/>
                    <a:pt x="4042" y="741"/>
                    <a:pt x="4051" y="946"/>
                  </a:cubicBezTo>
                  <a:cubicBezTo>
                    <a:pt x="4059" y="1178"/>
                    <a:pt x="3881" y="1366"/>
                    <a:pt x="3649" y="1366"/>
                  </a:cubicBezTo>
                  <a:cubicBezTo>
                    <a:pt x="3471" y="1366"/>
                    <a:pt x="3328" y="1259"/>
                    <a:pt x="3266" y="1098"/>
                  </a:cubicBezTo>
                  <a:lnTo>
                    <a:pt x="2980" y="1098"/>
                  </a:lnTo>
                  <a:lnTo>
                    <a:pt x="2980" y="1910"/>
                  </a:lnTo>
                  <a:lnTo>
                    <a:pt x="3266" y="1910"/>
                  </a:lnTo>
                  <a:close/>
                  <a:moveTo>
                    <a:pt x="0" y="2713"/>
                  </a:moveTo>
                  <a:lnTo>
                    <a:pt x="4595" y="2713"/>
                  </a:lnTo>
                  <a:lnTo>
                    <a:pt x="4595" y="1"/>
                  </a:lnTo>
                  <a:lnTo>
                    <a:pt x="0" y="1"/>
                  </a:lnTo>
                  <a:lnTo>
                    <a:pt x="0" y="27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38" name="Google Shape;1050;p49">
              <a:extLst>
                <a:ext uri="{FF2B5EF4-FFF2-40B4-BE49-F238E27FC236}">
                  <a16:creationId xmlns:a16="http://schemas.microsoft.com/office/drawing/2014/main" id="{F9CF52D4-86B4-7094-7E20-FD1A6F0B0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261" y="2857461"/>
              <a:ext cx="28430" cy="28537"/>
            </a:xfrm>
            <a:custGeom>
              <a:avLst/>
              <a:gdLst>
                <a:gd name="T0" fmla="*/ 134 w 268"/>
                <a:gd name="T1" fmla="*/ 0 h 269"/>
                <a:gd name="T2" fmla="*/ 268 w 268"/>
                <a:gd name="T3" fmla="*/ 134 h 269"/>
                <a:gd name="T4" fmla="*/ 134 w 268"/>
                <a:gd name="T5" fmla="*/ 268 h 269"/>
                <a:gd name="T6" fmla="*/ 0 w 268"/>
                <a:gd name="T7" fmla="*/ 134 h 269"/>
                <a:gd name="T8" fmla="*/ 134 w 268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69" extrusionOk="0">
                  <a:moveTo>
                    <a:pt x="134" y="0"/>
                  </a:moveTo>
                  <a:cubicBezTo>
                    <a:pt x="205" y="0"/>
                    <a:pt x="268" y="63"/>
                    <a:pt x="268" y="134"/>
                  </a:cubicBezTo>
                  <a:cubicBezTo>
                    <a:pt x="268" y="206"/>
                    <a:pt x="205" y="268"/>
                    <a:pt x="134" y="268"/>
                  </a:cubicBezTo>
                  <a:cubicBezTo>
                    <a:pt x="63" y="268"/>
                    <a:pt x="0" y="206"/>
                    <a:pt x="0" y="134"/>
                  </a:cubicBezTo>
                  <a:cubicBezTo>
                    <a:pt x="0" y="63"/>
                    <a:pt x="63" y="0"/>
                    <a:pt x="13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39" name="Google Shape;1051;p49">
              <a:extLst>
                <a:ext uri="{FF2B5EF4-FFF2-40B4-BE49-F238E27FC236}">
                  <a16:creationId xmlns:a16="http://schemas.microsoft.com/office/drawing/2014/main" id="{9622A3ED-D7E5-F99C-819B-13EE15517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563" y="2971925"/>
              <a:ext cx="29385" cy="28537"/>
            </a:xfrm>
            <a:custGeom>
              <a:avLst/>
              <a:gdLst>
                <a:gd name="T0" fmla="*/ 143 w 277"/>
                <a:gd name="T1" fmla="*/ 1 h 269"/>
                <a:gd name="T2" fmla="*/ 277 w 277"/>
                <a:gd name="T3" fmla="*/ 135 h 269"/>
                <a:gd name="T4" fmla="*/ 143 w 277"/>
                <a:gd name="T5" fmla="*/ 268 h 269"/>
                <a:gd name="T6" fmla="*/ 0 w 277"/>
                <a:gd name="T7" fmla="*/ 135 h 269"/>
                <a:gd name="T8" fmla="*/ 143 w 277"/>
                <a:gd name="T9" fmla="*/ 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69" extrusionOk="0">
                  <a:moveTo>
                    <a:pt x="143" y="1"/>
                  </a:moveTo>
                  <a:cubicBezTo>
                    <a:pt x="214" y="1"/>
                    <a:pt x="277" y="54"/>
                    <a:pt x="277" y="135"/>
                  </a:cubicBezTo>
                  <a:cubicBezTo>
                    <a:pt x="277" y="206"/>
                    <a:pt x="214" y="268"/>
                    <a:pt x="143" y="268"/>
                  </a:cubicBezTo>
                  <a:cubicBezTo>
                    <a:pt x="63" y="268"/>
                    <a:pt x="0" y="206"/>
                    <a:pt x="0" y="135"/>
                  </a:cubicBezTo>
                  <a:cubicBezTo>
                    <a:pt x="0" y="54"/>
                    <a:pt x="63" y="1"/>
                    <a:pt x="14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40" name="Google Shape;1052;p49">
              <a:extLst>
                <a:ext uri="{FF2B5EF4-FFF2-40B4-BE49-F238E27FC236}">
                  <a16:creationId xmlns:a16="http://schemas.microsoft.com/office/drawing/2014/main" id="{3B07EAEC-B359-3FD3-4C27-6E41C0253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261" y="2971925"/>
              <a:ext cx="28430" cy="28537"/>
            </a:xfrm>
            <a:custGeom>
              <a:avLst/>
              <a:gdLst>
                <a:gd name="T0" fmla="*/ 134 w 268"/>
                <a:gd name="T1" fmla="*/ 1 h 269"/>
                <a:gd name="T2" fmla="*/ 268 w 268"/>
                <a:gd name="T3" fmla="*/ 135 h 269"/>
                <a:gd name="T4" fmla="*/ 134 w 268"/>
                <a:gd name="T5" fmla="*/ 268 h 269"/>
                <a:gd name="T6" fmla="*/ 0 w 268"/>
                <a:gd name="T7" fmla="*/ 135 h 269"/>
                <a:gd name="T8" fmla="*/ 134 w 268"/>
                <a:gd name="T9" fmla="*/ 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69" extrusionOk="0">
                  <a:moveTo>
                    <a:pt x="134" y="1"/>
                  </a:moveTo>
                  <a:cubicBezTo>
                    <a:pt x="205" y="1"/>
                    <a:pt x="268" y="54"/>
                    <a:pt x="268" y="135"/>
                  </a:cubicBezTo>
                  <a:cubicBezTo>
                    <a:pt x="268" y="206"/>
                    <a:pt x="205" y="268"/>
                    <a:pt x="134" y="268"/>
                  </a:cubicBezTo>
                  <a:cubicBezTo>
                    <a:pt x="63" y="268"/>
                    <a:pt x="0" y="206"/>
                    <a:pt x="0" y="135"/>
                  </a:cubicBezTo>
                  <a:cubicBezTo>
                    <a:pt x="0" y="54"/>
                    <a:pt x="63" y="1"/>
                    <a:pt x="13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41" name="Google Shape;1053;p49">
              <a:extLst>
                <a:ext uri="{FF2B5EF4-FFF2-40B4-BE49-F238E27FC236}">
                  <a16:creationId xmlns:a16="http://schemas.microsoft.com/office/drawing/2014/main" id="{42431050-70B0-E7E1-754E-0C2A1BBFA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563" y="2857461"/>
              <a:ext cx="29385" cy="28537"/>
            </a:xfrm>
            <a:custGeom>
              <a:avLst/>
              <a:gdLst>
                <a:gd name="T0" fmla="*/ 143 w 277"/>
                <a:gd name="T1" fmla="*/ 0 h 269"/>
                <a:gd name="T2" fmla="*/ 277 w 277"/>
                <a:gd name="T3" fmla="*/ 134 h 269"/>
                <a:gd name="T4" fmla="*/ 143 w 277"/>
                <a:gd name="T5" fmla="*/ 268 h 269"/>
                <a:gd name="T6" fmla="*/ 0 w 277"/>
                <a:gd name="T7" fmla="*/ 134 h 269"/>
                <a:gd name="T8" fmla="*/ 143 w 277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69" extrusionOk="0">
                  <a:moveTo>
                    <a:pt x="143" y="0"/>
                  </a:moveTo>
                  <a:cubicBezTo>
                    <a:pt x="214" y="0"/>
                    <a:pt x="277" y="63"/>
                    <a:pt x="277" y="134"/>
                  </a:cubicBezTo>
                  <a:cubicBezTo>
                    <a:pt x="277" y="206"/>
                    <a:pt x="214" y="268"/>
                    <a:pt x="143" y="268"/>
                  </a:cubicBezTo>
                  <a:cubicBezTo>
                    <a:pt x="63" y="268"/>
                    <a:pt x="0" y="206"/>
                    <a:pt x="0" y="134"/>
                  </a:cubicBezTo>
                  <a:cubicBezTo>
                    <a:pt x="0" y="63"/>
                    <a:pt x="63" y="0"/>
                    <a:pt x="1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142" name="Google Shape;1054;p49">
              <a:extLst>
                <a:ext uri="{FF2B5EF4-FFF2-40B4-BE49-F238E27FC236}">
                  <a16:creationId xmlns:a16="http://schemas.microsoft.com/office/drawing/2014/main" id="{16C1ABB3-2161-2EBE-477B-5014DFE7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378" y="3085540"/>
              <a:ext cx="487449" cy="114572"/>
            </a:xfrm>
            <a:custGeom>
              <a:avLst/>
              <a:gdLst>
                <a:gd name="T0" fmla="*/ 0 w 4595"/>
                <a:gd name="T1" fmla="*/ 536 h 1080"/>
                <a:gd name="T2" fmla="*/ 1758 w 4595"/>
                <a:gd name="T3" fmla="*/ 536 h 1080"/>
                <a:gd name="T4" fmla="*/ 1758 w 4595"/>
                <a:gd name="T5" fmla="*/ 812 h 1080"/>
                <a:gd name="T6" fmla="*/ 536 w 4595"/>
                <a:gd name="T7" fmla="*/ 812 h 1080"/>
                <a:gd name="T8" fmla="*/ 536 w 4595"/>
                <a:gd name="T9" fmla="*/ 1080 h 1080"/>
                <a:gd name="T10" fmla="*/ 4051 w 4595"/>
                <a:gd name="T11" fmla="*/ 1080 h 1080"/>
                <a:gd name="T12" fmla="*/ 4051 w 4595"/>
                <a:gd name="T13" fmla="*/ 812 h 1080"/>
                <a:gd name="T14" fmla="*/ 2837 w 4595"/>
                <a:gd name="T15" fmla="*/ 812 h 1080"/>
                <a:gd name="T16" fmla="*/ 2837 w 4595"/>
                <a:gd name="T17" fmla="*/ 536 h 1080"/>
                <a:gd name="T18" fmla="*/ 4595 w 4595"/>
                <a:gd name="T19" fmla="*/ 536 h 1080"/>
                <a:gd name="T20" fmla="*/ 4595 w 4595"/>
                <a:gd name="T21" fmla="*/ 0 h 1080"/>
                <a:gd name="T22" fmla="*/ 0 w 4595"/>
                <a:gd name="T23" fmla="*/ 0 h 1080"/>
                <a:gd name="T24" fmla="*/ 0 w 4595"/>
                <a:gd name="T25" fmla="*/ 536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95" h="1080" extrusionOk="0">
                  <a:moveTo>
                    <a:pt x="0" y="536"/>
                  </a:moveTo>
                  <a:lnTo>
                    <a:pt x="1758" y="536"/>
                  </a:lnTo>
                  <a:lnTo>
                    <a:pt x="1758" y="812"/>
                  </a:lnTo>
                  <a:lnTo>
                    <a:pt x="536" y="812"/>
                  </a:lnTo>
                  <a:lnTo>
                    <a:pt x="536" y="1080"/>
                  </a:lnTo>
                  <a:lnTo>
                    <a:pt x="4051" y="1080"/>
                  </a:lnTo>
                  <a:lnTo>
                    <a:pt x="4051" y="812"/>
                  </a:lnTo>
                  <a:lnTo>
                    <a:pt x="2837" y="812"/>
                  </a:lnTo>
                  <a:lnTo>
                    <a:pt x="2837" y="536"/>
                  </a:lnTo>
                  <a:lnTo>
                    <a:pt x="4595" y="536"/>
                  </a:lnTo>
                  <a:lnTo>
                    <a:pt x="4595" y="0"/>
                  </a:lnTo>
                  <a:lnTo>
                    <a:pt x="0" y="0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2F56D045-559B-7610-9B92-D9265A0B5D02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49156" name="Google Shape;421;p33">
            <a:extLst>
              <a:ext uri="{FF2B5EF4-FFF2-40B4-BE49-F238E27FC236}">
                <a16:creationId xmlns:a16="http://schemas.microsoft.com/office/drawing/2014/main" id="{C9ED2BC7-8D28-7D72-B8C8-5764B9C14F07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993235" y="1629821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05</a:t>
            </a:r>
            <a:endParaRPr lang="en-RO" altLang="en-RO" b="1" i="1" dirty="0">
              <a:solidFill>
                <a:srgbClr val="FFE3E5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grpSp>
        <p:nvGrpSpPr>
          <p:cNvPr id="49157" name="Google Shape;422;p33">
            <a:extLst>
              <a:ext uri="{FF2B5EF4-FFF2-40B4-BE49-F238E27FC236}">
                <a16:creationId xmlns:a16="http://schemas.microsoft.com/office/drawing/2014/main" id="{61B06AF4-69DD-6E43-49AD-3C3D1112FE78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7"/>
            <a:chOff x="243563" y="319103"/>
            <a:chExt cx="3660803" cy="4166640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5789141F-B1AC-81CA-026C-0EA141BB8E4A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6BD29F01-362F-2365-81B4-23A904845D12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5F94C0C4-1990-CB0B-20CB-C9A6245E9B3F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EBDA416F-2117-B18B-66BF-3614FCE0BF27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558F0B6B-286A-681B-BE65-77DE7F431D52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F0CEE5F0-ADB2-15E4-4657-6B3BEB81D098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2CE92B00-C57A-67AD-44D8-9DF864199105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013CF9CF-AD01-9694-EFA4-0FEBAAABC1E1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49183" name="Google Shape;431;p33">
              <a:extLst>
                <a:ext uri="{FF2B5EF4-FFF2-40B4-BE49-F238E27FC236}">
                  <a16:creationId xmlns:a16="http://schemas.microsoft.com/office/drawing/2014/main" id="{E3EE4597-C1D5-830A-112C-F9BEB91A4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74" y="1310912"/>
              <a:ext cx="3057581" cy="2521892"/>
              <a:chOff x="4567123" y="4074875"/>
              <a:chExt cx="946034" cy="780288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FBA193D6-A1AE-86D5-CECB-08D0ACF5C5E7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49191" name="Google Shape;433;p33">
                <a:extLst>
                  <a:ext uri="{FF2B5EF4-FFF2-40B4-BE49-F238E27FC236}">
                    <a16:creationId xmlns:a16="http://schemas.microsoft.com/office/drawing/2014/main" id="{8D690DEE-C1B1-9501-0E4E-A041D17F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9192" name="Google Shape;434;p33">
                <a:extLst>
                  <a:ext uri="{FF2B5EF4-FFF2-40B4-BE49-F238E27FC236}">
                    <a16:creationId xmlns:a16="http://schemas.microsoft.com/office/drawing/2014/main" id="{4E6685E8-40B1-40CA-CDAB-2D5D4F473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9193" name="Google Shape;435;p33">
                <a:extLst>
                  <a:ext uri="{FF2B5EF4-FFF2-40B4-BE49-F238E27FC236}">
                    <a16:creationId xmlns:a16="http://schemas.microsoft.com/office/drawing/2014/main" id="{30A11EF1-F0A8-FCD9-063F-F87FE7A7C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9194" name="Google Shape;436;p33">
                <a:extLst>
                  <a:ext uri="{FF2B5EF4-FFF2-40B4-BE49-F238E27FC236}">
                    <a16:creationId xmlns:a16="http://schemas.microsoft.com/office/drawing/2014/main" id="{56B5D88F-8191-8074-B60E-998A7647A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9195" name="Google Shape;437;p33">
                <a:extLst>
                  <a:ext uri="{FF2B5EF4-FFF2-40B4-BE49-F238E27FC236}">
                    <a16:creationId xmlns:a16="http://schemas.microsoft.com/office/drawing/2014/main" id="{7BF74DAB-C903-C144-5EA6-D86F34506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9196" name="Google Shape;438;p33">
                <a:extLst>
                  <a:ext uri="{FF2B5EF4-FFF2-40B4-BE49-F238E27FC236}">
                    <a16:creationId xmlns:a16="http://schemas.microsoft.com/office/drawing/2014/main" id="{8AB1EF8B-E931-A476-9CEB-267B9061F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9197" name="Google Shape;439;p33">
                <a:extLst>
                  <a:ext uri="{FF2B5EF4-FFF2-40B4-BE49-F238E27FC236}">
                    <a16:creationId xmlns:a16="http://schemas.microsoft.com/office/drawing/2014/main" id="{881FAEBC-11A1-EF24-F34B-5BF1320ED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49198" name="Google Shape;440;p33">
                <a:extLst>
                  <a:ext uri="{FF2B5EF4-FFF2-40B4-BE49-F238E27FC236}">
                    <a16:creationId xmlns:a16="http://schemas.microsoft.com/office/drawing/2014/main" id="{05DD32D2-ED72-8C88-B28A-FFDC03B21D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49200" name="Google Shape;441;p33">
                  <a:extLst>
                    <a:ext uri="{FF2B5EF4-FFF2-40B4-BE49-F238E27FC236}">
                      <a16:creationId xmlns:a16="http://schemas.microsoft.com/office/drawing/2014/main" id="{BD510C95-5DA9-E236-12D0-9EFDA347E6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49202" name="Google Shape;442;p33">
                    <a:extLst>
                      <a:ext uri="{FF2B5EF4-FFF2-40B4-BE49-F238E27FC236}">
                        <a16:creationId xmlns:a16="http://schemas.microsoft.com/office/drawing/2014/main" id="{9D60E41A-3403-654D-F66C-DB200356B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9203" name="Google Shape;443;p33">
                    <a:extLst>
                      <a:ext uri="{FF2B5EF4-FFF2-40B4-BE49-F238E27FC236}">
                        <a16:creationId xmlns:a16="http://schemas.microsoft.com/office/drawing/2014/main" id="{F1D8235F-B13E-01E7-6113-69A5C902F2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9204" name="Google Shape;444;p33">
                    <a:extLst>
                      <a:ext uri="{FF2B5EF4-FFF2-40B4-BE49-F238E27FC236}">
                        <a16:creationId xmlns:a16="http://schemas.microsoft.com/office/drawing/2014/main" id="{2B79CD0C-BD84-E4B1-6E0E-1DAFB74994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9205" name="Google Shape;445;p33">
                    <a:extLst>
                      <a:ext uri="{FF2B5EF4-FFF2-40B4-BE49-F238E27FC236}">
                        <a16:creationId xmlns:a16="http://schemas.microsoft.com/office/drawing/2014/main" id="{04A3D55B-FDA1-E881-9E9A-96E8153E24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9206" name="Google Shape;446;p33">
                    <a:extLst>
                      <a:ext uri="{FF2B5EF4-FFF2-40B4-BE49-F238E27FC236}">
                        <a16:creationId xmlns:a16="http://schemas.microsoft.com/office/drawing/2014/main" id="{1EC9AC5C-AB1F-3D2F-6380-7378EB6B70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9207" name="Google Shape;447;p33">
                    <a:extLst>
                      <a:ext uri="{FF2B5EF4-FFF2-40B4-BE49-F238E27FC236}">
                        <a16:creationId xmlns:a16="http://schemas.microsoft.com/office/drawing/2014/main" id="{44CCE653-6F80-C1A0-6D03-7DE4BF5482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9208" name="Google Shape;448;p33">
                    <a:extLst>
                      <a:ext uri="{FF2B5EF4-FFF2-40B4-BE49-F238E27FC236}">
                        <a16:creationId xmlns:a16="http://schemas.microsoft.com/office/drawing/2014/main" id="{372DBEB8-018D-183D-C839-30CDCDF26A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6E184151-717B-2185-E197-A60D873FF05B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3B0BE9DA-A558-5571-AC21-1C83E99E33BC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E773DA4B-E8DC-3675-8901-FFF886986C13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E29A0402-098F-7C7A-A280-6F692E9F84B0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49158" name="Google Shape;391;p31">
            <a:extLst>
              <a:ext uri="{FF2B5EF4-FFF2-40B4-BE49-F238E27FC236}">
                <a16:creationId xmlns:a16="http://schemas.microsoft.com/office/drawing/2014/main" id="{CEA3BE0C-4B8B-C745-82A3-C834402ED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188" y="3116263"/>
            <a:ext cx="620395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Organizarea</a:t>
            </a:r>
            <a: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pe module </a:t>
            </a:r>
          </a:p>
          <a:p>
            <a:pPr algn="ctr"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 </a:t>
            </a: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plicației</a:t>
            </a:r>
            <a:endParaRPr lang="en-GB" altLang="en-RO" sz="36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>
            <a:extLst>
              <a:ext uri="{FF2B5EF4-FFF2-40B4-BE49-F238E27FC236}">
                <a16:creationId xmlns:a16="http://schemas.microsoft.com/office/drawing/2014/main" id="{1D3F58C6-B105-D5EF-7B81-C3DD59BD275B}"/>
              </a:ext>
            </a:extLst>
          </p:cNvPr>
          <p:cNvSpPr/>
          <p:nvPr/>
        </p:nvSpPr>
        <p:spPr>
          <a:xfrm>
            <a:off x="967897" y="1219710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0484" name="Google Shape;385;p31">
            <a:extLst>
              <a:ext uri="{FF2B5EF4-FFF2-40B4-BE49-F238E27FC236}">
                <a16:creationId xmlns:a16="http://schemas.microsoft.com/office/drawing/2014/main" id="{01B4096E-0C3E-FB5F-C6BA-55CF1CE965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685006" y="324715"/>
            <a:ext cx="7773988" cy="577850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GB" altLang="en-RO" sz="3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STRUCTURA PREZENTĂRII</a:t>
            </a:r>
            <a:endParaRPr lang="en-RO" altLang="en-RO" sz="3200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sp>
        <p:nvSpPr>
          <p:cNvPr id="20485" name="Google Shape;386;p31">
            <a:extLst>
              <a:ext uri="{FF2B5EF4-FFF2-40B4-BE49-F238E27FC236}">
                <a16:creationId xmlns:a16="http://schemas.microsoft.com/office/drawing/2014/main" id="{E9470CCA-31C2-3425-1E62-AF1B61E3015F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762000" y="1336912"/>
            <a:ext cx="1044575" cy="39211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2800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01</a:t>
            </a:r>
          </a:p>
        </p:txBody>
      </p:sp>
      <p:sp>
        <p:nvSpPr>
          <p:cNvPr id="20486" name="Google Shape;387;p31">
            <a:extLst>
              <a:ext uri="{FF2B5EF4-FFF2-40B4-BE49-F238E27FC236}">
                <a16:creationId xmlns:a16="http://schemas.microsoft.com/office/drawing/2014/main" id="{2171ECF9-5FB7-5EC1-4184-9F5ADF4FB8B0}"/>
              </a:ext>
            </a:extLst>
          </p:cNvPr>
          <p:cNvSpPr txBox="1">
            <a:spLocks noGrp="1" noChangeArrowheads="1"/>
          </p:cNvSpPr>
          <p:nvPr>
            <p:ph type="title" idx="3"/>
          </p:nvPr>
        </p:nvSpPr>
        <p:spPr>
          <a:xfrm>
            <a:off x="762000" y="1921259"/>
            <a:ext cx="1044575" cy="6572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2800" i="1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02</a:t>
            </a:r>
          </a:p>
        </p:txBody>
      </p:sp>
      <p:sp>
        <p:nvSpPr>
          <p:cNvPr id="20487" name="Google Shape;388;p31">
            <a:extLst>
              <a:ext uri="{FF2B5EF4-FFF2-40B4-BE49-F238E27FC236}">
                <a16:creationId xmlns:a16="http://schemas.microsoft.com/office/drawing/2014/main" id="{9B294768-0D55-3D6C-7588-7C88DC5DEBD1}"/>
              </a:ext>
            </a:extLst>
          </p:cNvPr>
          <p:cNvSpPr txBox="1">
            <a:spLocks noGrp="1" noChangeArrowheads="1"/>
          </p:cNvSpPr>
          <p:nvPr>
            <p:ph type="title" idx="4"/>
          </p:nvPr>
        </p:nvSpPr>
        <p:spPr>
          <a:xfrm>
            <a:off x="815975" y="2652713"/>
            <a:ext cx="936625" cy="5905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2800" i="1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03</a:t>
            </a:r>
          </a:p>
        </p:txBody>
      </p:sp>
      <p:sp>
        <p:nvSpPr>
          <p:cNvPr id="20488" name="Google Shape;389;p31">
            <a:extLst>
              <a:ext uri="{FF2B5EF4-FFF2-40B4-BE49-F238E27FC236}">
                <a16:creationId xmlns:a16="http://schemas.microsoft.com/office/drawing/2014/main" id="{DB4FB778-ED1A-B0F7-81B3-827B378F233C}"/>
              </a:ext>
            </a:extLst>
          </p:cNvPr>
          <p:cNvSpPr txBox="1">
            <a:spLocks noGrp="1" noChangeArrowheads="1"/>
          </p:cNvSpPr>
          <p:nvPr>
            <p:ph type="title" idx="5"/>
          </p:nvPr>
        </p:nvSpPr>
        <p:spPr>
          <a:xfrm>
            <a:off x="745067" y="3319493"/>
            <a:ext cx="1044575" cy="6572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2800" i="1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04</a:t>
            </a:r>
          </a:p>
        </p:txBody>
      </p:sp>
      <p:sp>
        <p:nvSpPr>
          <p:cNvPr id="20489" name="Google Shape;391;p31">
            <a:extLst>
              <a:ext uri="{FF2B5EF4-FFF2-40B4-BE49-F238E27FC236}">
                <a16:creationId xmlns:a16="http://schemas.microsoft.com/office/drawing/2014/main" id="{576CDA0C-FEC7-ACC1-0D15-C83561553AE1}"/>
              </a:ext>
            </a:extLst>
          </p:cNvPr>
          <p:cNvSpPr txBox="1">
            <a:spLocks noGrp="1" noChangeArrowheads="1"/>
          </p:cNvSpPr>
          <p:nvPr>
            <p:ph type="subTitle" idx="6"/>
          </p:nvPr>
        </p:nvSpPr>
        <p:spPr>
          <a:xfrm>
            <a:off x="1581150" y="1897063"/>
            <a:ext cx="4402138" cy="6572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Bebas Neue" panose="020B0606020202050201" pitchFamily="34" charset="77"/>
              <a:buNone/>
            </a:pPr>
            <a:r>
              <a:rPr lang="en-RO" altLang="en-RO" sz="1600" i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Proiectarea arhitecturală a aplicației</a:t>
            </a:r>
          </a:p>
        </p:txBody>
      </p:sp>
      <p:sp>
        <p:nvSpPr>
          <p:cNvPr id="20490" name="Google Shape;392;p31">
            <a:extLst>
              <a:ext uri="{FF2B5EF4-FFF2-40B4-BE49-F238E27FC236}">
                <a16:creationId xmlns:a16="http://schemas.microsoft.com/office/drawing/2014/main" id="{19B00F82-E81B-2050-E8BB-03A522CD8EBC}"/>
              </a:ext>
            </a:extLst>
          </p:cNvPr>
          <p:cNvSpPr txBox="1">
            <a:spLocks noGrp="1" noChangeArrowheads="1"/>
          </p:cNvSpPr>
          <p:nvPr>
            <p:ph type="subTitle" idx="7"/>
          </p:nvPr>
        </p:nvSpPr>
        <p:spPr>
          <a:xfrm>
            <a:off x="1570038" y="1176338"/>
            <a:ext cx="4294187" cy="6572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Bebas Neue" panose="020B0606020202050201" pitchFamily="34" charset="77"/>
              <a:buNone/>
            </a:pPr>
            <a:r>
              <a:rPr lang="en-RO" altLang="en-RO" sz="1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Cerințele și specificațiile aplicației</a:t>
            </a:r>
          </a:p>
        </p:txBody>
      </p:sp>
      <p:sp>
        <p:nvSpPr>
          <p:cNvPr id="20491" name="Google Shape;393;p31">
            <a:extLst>
              <a:ext uri="{FF2B5EF4-FFF2-40B4-BE49-F238E27FC236}">
                <a16:creationId xmlns:a16="http://schemas.microsoft.com/office/drawing/2014/main" id="{731F00E4-CED6-E257-3B48-3B15D6AA1B47}"/>
              </a:ext>
            </a:extLst>
          </p:cNvPr>
          <p:cNvSpPr txBox="1">
            <a:spLocks noGrp="1" noChangeArrowheads="1"/>
          </p:cNvSpPr>
          <p:nvPr>
            <p:ph type="subTitle" idx="8"/>
          </p:nvPr>
        </p:nvSpPr>
        <p:spPr>
          <a:xfrm>
            <a:off x="1581150" y="4033838"/>
            <a:ext cx="3298825" cy="6286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Bebas Neue" panose="020B0606020202050201" pitchFamily="34" charset="77"/>
              <a:buNone/>
            </a:pPr>
            <a:r>
              <a:rPr lang="en-RO" altLang="en-RO" sz="1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Organizarea pe module a aplicației</a:t>
            </a:r>
          </a:p>
        </p:txBody>
      </p:sp>
      <p:sp>
        <p:nvSpPr>
          <p:cNvPr id="2" name="Google Shape;381;p31">
            <a:extLst>
              <a:ext uri="{FF2B5EF4-FFF2-40B4-BE49-F238E27FC236}">
                <a16:creationId xmlns:a16="http://schemas.microsoft.com/office/drawing/2014/main" id="{F07D63BA-A0B1-F1F4-E55B-C22D34690F18}"/>
              </a:ext>
            </a:extLst>
          </p:cNvPr>
          <p:cNvSpPr/>
          <p:nvPr/>
        </p:nvSpPr>
        <p:spPr>
          <a:xfrm>
            <a:off x="967897" y="1921906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3" name="Google Shape;381;p31">
            <a:extLst>
              <a:ext uri="{FF2B5EF4-FFF2-40B4-BE49-F238E27FC236}">
                <a16:creationId xmlns:a16="http://schemas.microsoft.com/office/drawing/2014/main" id="{52C5069C-D542-4451-F80E-81FE56610332}"/>
              </a:ext>
            </a:extLst>
          </p:cNvPr>
          <p:cNvSpPr/>
          <p:nvPr/>
        </p:nvSpPr>
        <p:spPr>
          <a:xfrm>
            <a:off x="969921" y="2630377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4" name="Google Shape;381;p31">
            <a:extLst>
              <a:ext uri="{FF2B5EF4-FFF2-40B4-BE49-F238E27FC236}">
                <a16:creationId xmlns:a16="http://schemas.microsoft.com/office/drawing/2014/main" id="{47F072B1-16AC-5930-8EE7-417F45BCEFB9}"/>
              </a:ext>
            </a:extLst>
          </p:cNvPr>
          <p:cNvSpPr/>
          <p:nvPr/>
        </p:nvSpPr>
        <p:spPr>
          <a:xfrm>
            <a:off x="967896" y="3344722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Google Shape;381;p31">
            <a:extLst>
              <a:ext uri="{FF2B5EF4-FFF2-40B4-BE49-F238E27FC236}">
                <a16:creationId xmlns:a16="http://schemas.microsoft.com/office/drawing/2014/main" id="{9A146757-7300-5123-738A-67FD6995A0E2}"/>
              </a:ext>
            </a:extLst>
          </p:cNvPr>
          <p:cNvSpPr/>
          <p:nvPr/>
        </p:nvSpPr>
        <p:spPr>
          <a:xfrm>
            <a:off x="967896" y="4053193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 dirty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4" name="Google Shape;381;p31">
            <a:extLst>
              <a:ext uri="{FF2B5EF4-FFF2-40B4-BE49-F238E27FC236}">
                <a16:creationId xmlns:a16="http://schemas.microsoft.com/office/drawing/2014/main" id="{E7E56B8F-8728-FC49-F7EC-2ABAA4585065}"/>
              </a:ext>
            </a:extLst>
          </p:cNvPr>
          <p:cNvSpPr/>
          <p:nvPr/>
        </p:nvSpPr>
        <p:spPr>
          <a:xfrm>
            <a:off x="5211750" y="1219710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0507" name="Google Shape;386;p31">
            <a:extLst>
              <a:ext uri="{FF2B5EF4-FFF2-40B4-BE49-F238E27FC236}">
                <a16:creationId xmlns:a16="http://schemas.microsoft.com/office/drawing/2014/main" id="{32BE2A2E-01EF-1004-B744-04D0D534A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126" y="1351719"/>
            <a:ext cx="1046162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400"/>
              <a:buFont typeface="Trispace" pitchFamily="2" charset="0"/>
              <a:buNone/>
            </a:pPr>
            <a:r>
              <a:rPr lang="en-RO" altLang="en-RO" sz="2800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06</a:t>
            </a:r>
          </a:p>
        </p:txBody>
      </p:sp>
      <p:sp>
        <p:nvSpPr>
          <p:cNvPr id="16" name="Google Shape;381;p31">
            <a:extLst>
              <a:ext uri="{FF2B5EF4-FFF2-40B4-BE49-F238E27FC236}">
                <a16:creationId xmlns:a16="http://schemas.microsoft.com/office/drawing/2014/main" id="{7AF416A1-8068-BBAA-E8EE-7DD7D0D5D019}"/>
              </a:ext>
            </a:extLst>
          </p:cNvPr>
          <p:cNvSpPr/>
          <p:nvPr/>
        </p:nvSpPr>
        <p:spPr>
          <a:xfrm>
            <a:off x="5211750" y="1921906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7" name="Google Shape;381;p31">
            <a:extLst>
              <a:ext uri="{FF2B5EF4-FFF2-40B4-BE49-F238E27FC236}">
                <a16:creationId xmlns:a16="http://schemas.microsoft.com/office/drawing/2014/main" id="{37CB9BC2-B3DA-3D32-4988-903AF2F0B4F2}"/>
              </a:ext>
            </a:extLst>
          </p:cNvPr>
          <p:cNvSpPr/>
          <p:nvPr/>
        </p:nvSpPr>
        <p:spPr>
          <a:xfrm>
            <a:off x="5213774" y="2630377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8" name="Google Shape;381;p31">
            <a:extLst>
              <a:ext uri="{FF2B5EF4-FFF2-40B4-BE49-F238E27FC236}">
                <a16:creationId xmlns:a16="http://schemas.microsoft.com/office/drawing/2014/main" id="{1EA5C269-C057-BAF0-362B-FC504718D61E}"/>
              </a:ext>
            </a:extLst>
          </p:cNvPr>
          <p:cNvSpPr/>
          <p:nvPr/>
        </p:nvSpPr>
        <p:spPr>
          <a:xfrm>
            <a:off x="5211749" y="3344722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9" name="Google Shape;381;p31">
            <a:extLst>
              <a:ext uri="{FF2B5EF4-FFF2-40B4-BE49-F238E27FC236}">
                <a16:creationId xmlns:a16="http://schemas.microsoft.com/office/drawing/2014/main" id="{1C4E2FD6-8B3E-4795-B45C-53ECDD09A969}"/>
              </a:ext>
            </a:extLst>
          </p:cNvPr>
          <p:cNvSpPr/>
          <p:nvPr/>
        </p:nvSpPr>
        <p:spPr>
          <a:xfrm>
            <a:off x="5211749" y="4053193"/>
            <a:ext cx="640050" cy="6289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 dirty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0520" name="Google Shape;389;p31">
            <a:extLst>
              <a:ext uri="{FF2B5EF4-FFF2-40B4-BE49-F238E27FC236}">
                <a16:creationId xmlns:a16="http://schemas.microsoft.com/office/drawing/2014/main" id="{558FFF43-647C-0A67-B151-5F1C2626D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693" y="1920930"/>
            <a:ext cx="1046162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400"/>
              <a:buFont typeface="Trispace" pitchFamily="2" charset="0"/>
              <a:buNone/>
            </a:pPr>
            <a:r>
              <a:rPr lang="en-RO" altLang="en-RO" sz="2800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07</a:t>
            </a:r>
          </a:p>
        </p:txBody>
      </p:sp>
      <p:sp>
        <p:nvSpPr>
          <p:cNvPr id="20521" name="Google Shape;389;p31">
            <a:extLst>
              <a:ext uri="{FF2B5EF4-FFF2-40B4-BE49-F238E27FC236}">
                <a16:creationId xmlns:a16="http://schemas.microsoft.com/office/drawing/2014/main" id="{63AD81E8-610F-2162-F33C-D49B85F75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038600"/>
            <a:ext cx="1044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400"/>
              <a:buFont typeface="Trispace" pitchFamily="2" charset="0"/>
              <a:buNone/>
            </a:pPr>
            <a:r>
              <a:rPr lang="en-RO" altLang="en-RO" sz="2800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05</a:t>
            </a:r>
          </a:p>
        </p:txBody>
      </p:sp>
      <p:sp>
        <p:nvSpPr>
          <p:cNvPr id="20522" name="Google Shape;389;p31">
            <a:extLst>
              <a:ext uri="{FF2B5EF4-FFF2-40B4-BE49-F238E27FC236}">
                <a16:creationId xmlns:a16="http://schemas.microsoft.com/office/drawing/2014/main" id="{FF801B8F-9E69-2B56-D254-C0AEAE57D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681" y="4053193"/>
            <a:ext cx="1046162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400"/>
              <a:buFont typeface="Trispace" pitchFamily="2" charset="0"/>
              <a:buNone/>
            </a:pPr>
            <a:r>
              <a:rPr lang="en-RO" altLang="en-RO" sz="2800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10</a:t>
            </a:r>
          </a:p>
        </p:txBody>
      </p:sp>
      <p:sp>
        <p:nvSpPr>
          <p:cNvPr id="20523" name="Google Shape;389;p31">
            <a:extLst>
              <a:ext uri="{FF2B5EF4-FFF2-40B4-BE49-F238E27FC236}">
                <a16:creationId xmlns:a16="http://schemas.microsoft.com/office/drawing/2014/main" id="{5D48323C-B3F3-6175-E373-C10A8725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694" y="2623831"/>
            <a:ext cx="1046162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400"/>
              <a:buFont typeface="Trispace" pitchFamily="2" charset="0"/>
              <a:buNone/>
            </a:pPr>
            <a:r>
              <a:rPr lang="en-RO" altLang="en-RO" sz="2800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08</a:t>
            </a:r>
          </a:p>
        </p:txBody>
      </p:sp>
      <p:sp>
        <p:nvSpPr>
          <p:cNvPr id="20524" name="Google Shape;389;p31">
            <a:extLst>
              <a:ext uri="{FF2B5EF4-FFF2-40B4-BE49-F238E27FC236}">
                <a16:creationId xmlns:a16="http://schemas.microsoft.com/office/drawing/2014/main" id="{01755CB2-CDEF-67B1-880F-E128F00B1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681" y="3389312"/>
            <a:ext cx="104616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400"/>
              <a:buFont typeface="Trispace" pitchFamily="2" charset="0"/>
              <a:buNone/>
            </a:pPr>
            <a:r>
              <a:rPr lang="en-RO" altLang="en-RO" sz="2800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09</a:t>
            </a:r>
          </a:p>
        </p:txBody>
      </p:sp>
      <p:sp>
        <p:nvSpPr>
          <p:cNvPr id="20525" name="Google Shape;391;p31">
            <a:extLst>
              <a:ext uri="{FF2B5EF4-FFF2-40B4-BE49-F238E27FC236}">
                <a16:creationId xmlns:a16="http://schemas.microsoft.com/office/drawing/2014/main" id="{59AE3418-79A3-B3F3-E50F-7A6CB214A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613025"/>
            <a:ext cx="3234449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Proiectarea</a:t>
            </a:r>
            <a:r>
              <a:rPr lang="en-GB" altLang="en-RO" sz="1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aplicației</a:t>
            </a:r>
            <a:endParaRPr lang="en-GB" altLang="en-RO" sz="16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sp>
        <p:nvSpPr>
          <p:cNvPr id="20526" name="Google Shape;391;p31">
            <a:extLst>
              <a:ext uri="{FF2B5EF4-FFF2-40B4-BE49-F238E27FC236}">
                <a16:creationId xmlns:a16="http://schemas.microsoft.com/office/drawing/2014/main" id="{FE6C603F-AAEB-01D3-E7F0-D72EE55DD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3317875"/>
            <a:ext cx="3228784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Programarea</a:t>
            </a:r>
            <a:r>
              <a:rPr lang="en-GB" altLang="en-RO" sz="1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aplicației</a:t>
            </a:r>
            <a:endParaRPr lang="en-GB" altLang="en-RO" sz="16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sp>
        <p:nvSpPr>
          <p:cNvPr id="20527" name="Google Shape;393;p31">
            <a:extLst>
              <a:ext uri="{FF2B5EF4-FFF2-40B4-BE49-F238E27FC236}">
                <a16:creationId xmlns:a16="http://schemas.microsoft.com/office/drawing/2014/main" id="{51541E13-EDC0-9F30-3574-CC89F963B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775" y="4010025"/>
            <a:ext cx="3297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1600" i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Concluzii și dezvoltări viitoare</a:t>
            </a:r>
          </a:p>
        </p:txBody>
      </p:sp>
      <p:sp>
        <p:nvSpPr>
          <p:cNvPr id="20528" name="Google Shape;393;p31">
            <a:extLst>
              <a:ext uri="{FF2B5EF4-FFF2-40B4-BE49-F238E27FC236}">
                <a16:creationId xmlns:a16="http://schemas.microsoft.com/office/drawing/2014/main" id="{EC6999CB-CCFD-5495-0C7A-A57DCB495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25" y="3335338"/>
            <a:ext cx="32988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1600" i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Scenarii de utilizare</a:t>
            </a:r>
          </a:p>
        </p:txBody>
      </p:sp>
      <p:sp>
        <p:nvSpPr>
          <p:cNvPr id="20529" name="Google Shape;393;p31">
            <a:extLst>
              <a:ext uri="{FF2B5EF4-FFF2-40B4-BE49-F238E27FC236}">
                <a16:creationId xmlns:a16="http://schemas.microsoft.com/office/drawing/2014/main" id="{B5F0D1AF-72AE-579D-5809-95954687C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775" y="2630488"/>
            <a:ext cx="3297238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Sincronizari</a:t>
            </a:r>
            <a:r>
              <a:rPr lang="en-GB" altLang="en-RO" sz="1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pe </a:t>
            </a: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platformele</a:t>
            </a:r>
            <a:r>
              <a:rPr lang="en-GB" altLang="en-RO" sz="1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mobile </a:t>
            </a: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și</a:t>
            </a:r>
            <a:r>
              <a:rPr lang="en-GB" altLang="en-RO" sz="1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Web</a:t>
            </a:r>
          </a:p>
        </p:txBody>
      </p:sp>
      <p:sp>
        <p:nvSpPr>
          <p:cNvPr id="20530" name="Google Shape;393;p31">
            <a:extLst>
              <a:ext uri="{FF2B5EF4-FFF2-40B4-BE49-F238E27FC236}">
                <a16:creationId xmlns:a16="http://schemas.microsoft.com/office/drawing/2014/main" id="{399E498B-844C-3F94-02FF-B892E814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663" y="1906588"/>
            <a:ext cx="32988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Notificări</a:t>
            </a:r>
            <a:r>
              <a:rPr lang="en-GB" altLang="en-RO" sz="1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și</a:t>
            </a:r>
            <a:r>
              <a:rPr lang="en-GB" altLang="en-RO" sz="1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1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alerte</a:t>
            </a:r>
            <a:endParaRPr lang="en-GB" altLang="en-RO" sz="16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sp>
        <p:nvSpPr>
          <p:cNvPr id="20531" name="Google Shape;393;p31">
            <a:extLst>
              <a:ext uri="{FF2B5EF4-FFF2-40B4-BE49-F238E27FC236}">
                <a16:creationId xmlns:a16="http://schemas.microsoft.com/office/drawing/2014/main" id="{E9206AE1-627D-BF67-5BAB-056706A1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663" y="1204913"/>
            <a:ext cx="32988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1600" i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Configurarea aplicației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B9BD16-A07D-D85F-79BB-9FA9C18379D5}"/>
              </a:ext>
            </a:extLst>
          </p:cNvPr>
          <p:cNvSpPr/>
          <p:nvPr/>
        </p:nvSpPr>
        <p:spPr>
          <a:xfrm>
            <a:off x="484188" y="225425"/>
            <a:ext cx="1330325" cy="1303338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RO" sz="2000" b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Modul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RO" sz="2000" b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Mobile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CF8AD1-FAD4-A534-2141-D7992C0AD48D}"/>
              </a:ext>
            </a:extLst>
          </p:cNvPr>
          <p:cNvSpPr/>
          <p:nvPr/>
        </p:nvSpPr>
        <p:spPr>
          <a:xfrm>
            <a:off x="7410450" y="3652838"/>
            <a:ext cx="1330325" cy="1304925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2000" b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Modul </a:t>
            </a:r>
            <a:r>
              <a:rPr lang="en-GB" sz="2000" b="1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Bază</a:t>
            </a:r>
            <a:r>
              <a:rPr lang="en-GB" sz="2000" b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Date</a:t>
            </a:r>
            <a:endParaRPr lang="en-RO" sz="2000" b="1" kern="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13EB1-0FEE-0036-24E8-D0CB8A296758}"/>
              </a:ext>
            </a:extLst>
          </p:cNvPr>
          <p:cNvSpPr/>
          <p:nvPr/>
        </p:nvSpPr>
        <p:spPr>
          <a:xfrm>
            <a:off x="2892425" y="3678238"/>
            <a:ext cx="1330325" cy="1303337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2000" b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Modul Web</a:t>
            </a:r>
            <a:endParaRPr lang="en-RO" sz="2000" b="1" kern="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39A8A-954A-B49E-F193-D4051E16B6DF}"/>
              </a:ext>
            </a:extLst>
          </p:cNvPr>
          <p:cNvSpPr/>
          <p:nvPr/>
        </p:nvSpPr>
        <p:spPr>
          <a:xfrm>
            <a:off x="5160963" y="225425"/>
            <a:ext cx="1463675" cy="1303338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2000" b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Modul Backend</a:t>
            </a:r>
            <a:endParaRPr lang="en-RO" sz="2000" b="1" kern="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EF391-4A3A-6545-FE3F-26D6D3BDDAC6}"/>
              </a:ext>
            </a:extLst>
          </p:cNvPr>
          <p:cNvSpPr txBox="1"/>
          <p:nvPr/>
        </p:nvSpPr>
        <p:spPr>
          <a:xfrm>
            <a:off x="0" y="1528763"/>
            <a:ext cx="2298700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Detectează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căderile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folosind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senzori</a:t>
            </a:r>
            <a:endParaRPr lang="en-GB" sz="1200" kern="0" dirty="0">
              <a:solidFill>
                <a:schemeClr val="accent5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Trimite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alerte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către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backend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Notifică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utilizatorul</a:t>
            </a:r>
            <a:endParaRPr lang="en-RO" sz="1200" kern="0" dirty="0">
              <a:solidFill>
                <a:schemeClr val="accent5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246CD-BF81-3428-CC9E-68B824E84324}"/>
              </a:ext>
            </a:extLst>
          </p:cNvPr>
          <p:cNvSpPr txBox="1"/>
          <p:nvPr/>
        </p:nvSpPr>
        <p:spPr>
          <a:xfrm>
            <a:off x="2297113" y="2268538"/>
            <a:ext cx="2520950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Gestionarea pacienților și dispecerilor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Monitorizarea în timp real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Interfață pentru acces rapid la date</a:t>
            </a:r>
            <a:endParaRPr lang="en-RO" altLang="en-RO" sz="12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08A25-DF8B-6EFD-0F0A-ACBFECC27691}"/>
              </a:ext>
            </a:extLst>
          </p:cNvPr>
          <p:cNvSpPr txBox="1"/>
          <p:nvPr/>
        </p:nvSpPr>
        <p:spPr>
          <a:xfrm>
            <a:off x="4818063" y="1528763"/>
            <a:ext cx="2155825" cy="1015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Conectează Mobile-Web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Procesează și validează alertele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Trimite notificări</a:t>
            </a:r>
            <a:endParaRPr lang="en-RO" altLang="en-RO" sz="12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05B04-776D-6F2B-9144-8579021D8697}"/>
              </a:ext>
            </a:extLst>
          </p:cNvPr>
          <p:cNvSpPr txBox="1"/>
          <p:nvPr/>
        </p:nvSpPr>
        <p:spPr>
          <a:xfrm>
            <a:off x="6997700" y="2262188"/>
            <a:ext cx="2155825" cy="13849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Stocare date pacienți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Gestionare istoricul alertelor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Securitate și criptare</a:t>
            </a:r>
            <a:endParaRPr lang="en-RO" altLang="en-RO" sz="12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5FD94847-4684-69C4-5F53-9B195BAE66A5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2228" name="Google Shape;421;p33">
            <a:extLst>
              <a:ext uri="{FF2B5EF4-FFF2-40B4-BE49-F238E27FC236}">
                <a16:creationId xmlns:a16="http://schemas.microsoft.com/office/drawing/2014/main" id="{8EF0B71E-BF9E-B5B0-C1F7-5166BBC1A601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993235" y="1644675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06</a:t>
            </a:r>
          </a:p>
        </p:txBody>
      </p:sp>
      <p:grpSp>
        <p:nvGrpSpPr>
          <p:cNvPr id="52229" name="Google Shape;422;p33">
            <a:extLst>
              <a:ext uri="{FF2B5EF4-FFF2-40B4-BE49-F238E27FC236}">
                <a16:creationId xmlns:a16="http://schemas.microsoft.com/office/drawing/2014/main" id="{B6DC6F35-5E83-CAC9-A7A1-47E6872CD1DE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6"/>
            <a:chOff x="243563" y="319103"/>
            <a:chExt cx="3660803" cy="4166639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28FBCABC-4861-AD04-E934-39556AB29D63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7FF7A237-D52F-D222-838B-242BACE2AB9A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1783FD65-05C7-CD03-4DB5-6C5ECA80BA43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7AF840CA-A64E-C967-13D8-F4493D8C12CF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CA679ED0-782B-7CE9-A856-BCDC7DD6B23A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1BAF100D-26DC-5A45-B126-1DB1D80C95B7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DD3EE3C8-4999-D69B-923D-85FAD053F342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8C67FD4F-78DF-3728-82CE-038E691B30E0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52255" name="Google Shape;431;p33">
              <a:extLst>
                <a:ext uri="{FF2B5EF4-FFF2-40B4-BE49-F238E27FC236}">
                  <a16:creationId xmlns:a16="http://schemas.microsoft.com/office/drawing/2014/main" id="{20DF3A40-AC6D-0EDF-C117-7D55B5F8F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915" y="1310910"/>
              <a:ext cx="3057549" cy="2522454"/>
              <a:chOff x="4567290" y="4074875"/>
              <a:chExt cx="946024" cy="780462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B4F7164C-21A1-1302-F498-EA52C2B5AE59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52263" name="Google Shape;433;p33">
                <a:extLst>
                  <a:ext uri="{FF2B5EF4-FFF2-40B4-BE49-F238E27FC236}">
                    <a16:creationId xmlns:a16="http://schemas.microsoft.com/office/drawing/2014/main" id="{31C05B3F-C73F-0977-7F7A-706FADFB6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2264" name="Google Shape;434;p33">
                <a:extLst>
                  <a:ext uri="{FF2B5EF4-FFF2-40B4-BE49-F238E27FC236}">
                    <a16:creationId xmlns:a16="http://schemas.microsoft.com/office/drawing/2014/main" id="{372D4216-C7F1-7371-FF3C-651A014A7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2265" name="Google Shape;435;p33">
                <a:extLst>
                  <a:ext uri="{FF2B5EF4-FFF2-40B4-BE49-F238E27FC236}">
                    <a16:creationId xmlns:a16="http://schemas.microsoft.com/office/drawing/2014/main" id="{B2E9F91F-CEBA-5F87-A2B3-2402C0CD5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2266" name="Google Shape;436;p33">
                <a:extLst>
                  <a:ext uri="{FF2B5EF4-FFF2-40B4-BE49-F238E27FC236}">
                    <a16:creationId xmlns:a16="http://schemas.microsoft.com/office/drawing/2014/main" id="{6E21A0BA-610D-2521-903C-B012473EA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2267" name="Google Shape;437;p33">
                <a:extLst>
                  <a:ext uri="{FF2B5EF4-FFF2-40B4-BE49-F238E27FC236}">
                    <a16:creationId xmlns:a16="http://schemas.microsoft.com/office/drawing/2014/main" id="{6974E545-109D-C78A-8397-F32BD0118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2268" name="Google Shape;438;p33">
                <a:extLst>
                  <a:ext uri="{FF2B5EF4-FFF2-40B4-BE49-F238E27FC236}">
                    <a16:creationId xmlns:a16="http://schemas.microsoft.com/office/drawing/2014/main" id="{70A0FCD6-0E0D-AA90-9E88-038E126AC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2269" name="Google Shape;439;p33">
                <a:extLst>
                  <a:ext uri="{FF2B5EF4-FFF2-40B4-BE49-F238E27FC236}">
                    <a16:creationId xmlns:a16="http://schemas.microsoft.com/office/drawing/2014/main" id="{783BC967-6FD6-901A-B782-71547636F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52270" name="Google Shape;440;p33">
                <a:extLst>
                  <a:ext uri="{FF2B5EF4-FFF2-40B4-BE49-F238E27FC236}">
                    <a16:creationId xmlns:a16="http://schemas.microsoft.com/office/drawing/2014/main" id="{93A6A9D5-5277-D768-1FEB-E173F28F65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52272" name="Google Shape;441;p33">
                  <a:extLst>
                    <a:ext uri="{FF2B5EF4-FFF2-40B4-BE49-F238E27FC236}">
                      <a16:creationId xmlns:a16="http://schemas.microsoft.com/office/drawing/2014/main" id="{6E8F889A-62BE-9551-E0A9-274137D318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52274" name="Google Shape;442;p33">
                    <a:extLst>
                      <a:ext uri="{FF2B5EF4-FFF2-40B4-BE49-F238E27FC236}">
                        <a16:creationId xmlns:a16="http://schemas.microsoft.com/office/drawing/2014/main" id="{869BA147-A151-B681-6C28-DDDD30C694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2275" name="Google Shape;443;p33">
                    <a:extLst>
                      <a:ext uri="{FF2B5EF4-FFF2-40B4-BE49-F238E27FC236}">
                        <a16:creationId xmlns:a16="http://schemas.microsoft.com/office/drawing/2014/main" id="{FC411DC2-1B55-CF2F-149F-1879EB9158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2276" name="Google Shape;444;p33">
                    <a:extLst>
                      <a:ext uri="{FF2B5EF4-FFF2-40B4-BE49-F238E27FC236}">
                        <a16:creationId xmlns:a16="http://schemas.microsoft.com/office/drawing/2014/main" id="{31918354-7EC9-8456-20A4-9346EDBDF6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2277" name="Google Shape;445;p33">
                    <a:extLst>
                      <a:ext uri="{FF2B5EF4-FFF2-40B4-BE49-F238E27FC236}">
                        <a16:creationId xmlns:a16="http://schemas.microsoft.com/office/drawing/2014/main" id="{AF96FDFE-2140-A4DD-E368-A18E87298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2278" name="Google Shape;446;p33">
                    <a:extLst>
                      <a:ext uri="{FF2B5EF4-FFF2-40B4-BE49-F238E27FC236}">
                        <a16:creationId xmlns:a16="http://schemas.microsoft.com/office/drawing/2014/main" id="{ED25320D-8CD6-40FF-43EC-2F95E15E3D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2279" name="Google Shape;447;p33">
                    <a:extLst>
                      <a:ext uri="{FF2B5EF4-FFF2-40B4-BE49-F238E27FC236}">
                        <a16:creationId xmlns:a16="http://schemas.microsoft.com/office/drawing/2014/main" id="{079272B4-7EEF-2914-25E2-480F2463E1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2280" name="Google Shape;448;p33">
                    <a:extLst>
                      <a:ext uri="{FF2B5EF4-FFF2-40B4-BE49-F238E27FC236}">
                        <a16:creationId xmlns:a16="http://schemas.microsoft.com/office/drawing/2014/main" id="{B194290D-F943-735F-3B02-4138E2BEC8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B2A3EE1B-0CAC-55D8-E4F5-74C54FBF1F06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1365E9B4-EEB3-ADF3-736B-F7BA472EDBD5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 dirty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4C72D6C1-F3B4-9ECD-4629-7289C0990928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801813DE-D5FE-9190-A636-DC8F1FA00CE1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52230" name="Google Shape;391;p31">
            <a:extLst>
              <a:ext uri="{FF2B5EF4-FFF2-40B4-BE49-F238E27FC236}">
                <a16:creationId xmlns:a16="http://schemas.microsoft.com/office/drawing/2014/main" id="{C6B26411-22F1-F0B5-2E9F-C44AF583D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2811463"/>
            <a:ext cx="62039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32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Configurarea</a:t>
            </a:r>
            <a:r>
              <a:rPr lang="en-GB" altLang="en-RO" sz="32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32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aplicației</a:t>
            </a:r>
            <a:endParaRPr lang="en-GB" altLang="en-RO" sz="32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22;p33">
            <a:extLst>
              <a:ext uri="{FF2B5EF4-FFF2-40B4-BE49-F238E27FC236}">
                <a16:creationId xmlns:a16="http://schemas.microsoft.com/office/drawing/2014/main" id="{D6F54B95-0379-8BD8-8CB8-B7C3EB72E81B}"/>
              </a:ext>
            </a:extLst>
          </p:cNvPr>
          <p:cNvGrpSpPr>
            <a:grpSpLocks/>
          </p:cNvGrpSpPr>
          <p:nvPr/>
        </p:nvGrpSpPr>
        <p:grpSpPr bwMode="auto">
          <a:xfrm rot="21165978">
            <a:off x="3600096" y="1692470"/>
            <a:ext cx="2402769" cy="1465465"/>
            <a:chOff x="913846" y="2368091"/>
            <a:chExt cx="2402788" cy="1465273"/>
          </a:xfrm>
        </p:grpSpPr>
        <p:sp>
          <p:nvSpPr>
            <p:cNvPr id="8" name="Google Shape;428;p33">
              <a:extLst>
                <a:ext uri="{FF2B5EF4-FFF2-40B4-BE49-F238E27FC236}">
                  <a16:creationId xmlns:a16="http://schemas.microsoft.com/office/drawing/2014/main" id="{E9BADD1A-2E45-0749-A88E-307039379D55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11" name="Google Shape;431;p33">
              <a:extLst>
                <a:ext uri="{FF2B5EF4-FFF2-40B4-BE49-F238E27FC236}">
                  <a16:creationId xmlns:a16="http://schemas.microsoft.com/office/drawing/2014/main" id="{810ECB65-CC6E-C108-4DDA-4B2BF5E78A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3846" y="2368091"/>
              <a:ext cx="2402788" cy="1465273"/>
              <a:chOff x="4694125" y="4401973"/>
              <a:chExt cx="743437" cy="453364"/>
            </a:xfrm>
          </p:grpSpPr>
          <p:sp>
            <p:nvSpPr>
              <p:cNvPr id="14" name="Google Shape;432;p33">
                <a:extLst>
                  <a:ext uri="{FF2B5EF4-FFF2-40B4-BE49-F238E27FC236}">
                    <a16:creationId xmlns:a16="http://schemas.microsoft.com/office/drawing/2014/main" id="{C336165E-CEF7-FA97-3C42-B757239601DA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15" name="Google Shape;433;p33">
                <a:extLst>
                  <a:ext uri="{FF2B5EF4-FFF2-40B4-BE49-F238E27FC236}">
                    <a16:creationId xmlns:a16="http://schemas.microsoft.com/office/drawing/2014/main" id="{F72B6F02-C9D3-7DF5-B5F7-07EE9DC50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" name="Google Shape;434;p33">
                <a:extLst>
                  <a:ext uri="{FF2B5EF4-FFF2-40B4-BE49-F238E27FC236}">
                    <a16:creationId xmlns:a16="http://schemas.microsoft.com/office/drawing/2014/main" id="{A5566365-0E3B-F946-5140-404910445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Google Shape;435;p33">
                <a:extLst>
                  <a:ext uri="{FF2B5EF4-FFF2-40B4-BE49-F238E27FC236}">
                    <a16:creationId xmlns:a16="http://schemas.microsoft.com/office/drawing/2014/main" id="{BE0AC3D9-C4C9-FA14-7A8B-90D68D0AE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8" name="Google Shape;436;p33">
                <a:extLst>
                  <a:ext uri="{FF2B5EF4-FFF2-40B4-BE49-F238E27FC236}">
                    <a16:creationId xmlns:a16="http://schemas.microsoft.com/office/drawing/2014/main" id="{2B670874-B336-227B-2CD7-9E8C2BA9C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9" name="Google Shape;437;p33">
                <a:extLst>
                  <a:ext uri="{FF2B5EF4-FFF2-40B4-BE49-F238E27FC236}">
                    <a16:creationId xmlns:a16="http://schemas.microsoft.com/office/drawing/2014/main" id="{62212775-A318-204F-897D-421B6632F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0" name="Google Shape;438;p33">
                <a:extLst>
                  <a:ext uri="{FF2B5EF4-FFF2-40B4-BE49-F238E27FC236}">
                    <a16:creationId xmlns:a16="http://schemas.microsoft.com/office/drawing/2014/main" id="{7E025BDB-658B-129E-F0E7-9485BC282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1" name="Google Shape;439;p33">
                <a:extLst>
                  <a:ext uri="{FF2B5EF4-FFF2-40B4-BE49-F238E27FC236}">
                    <a16:creationId xmlns:a16="http://schemas.microsoft.com/office/drawing/2014/main" id="{194524D3-7A95-AADA-B31E-83322F25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sp>
        <p:nvSpPr>
          <p:cNvPr id="54276" name="Rectangle 54275">
            <a:extLst>
              <a:ext uri="{FF2B5EF4-FFF2-40B4-BE49-F238E27FC236}">
                <a16:creationId xmlns:a16="http://schemas.microsoft.com/office/drawing/2014/main" id="{D4E462EF-2D12-8098-49C8-1FAF2D822A0F}"/>
              </a:ext>
            </a:extLst>
          </p:cNvPr>
          <p:cNvSpPr/>
          <p:nvPr/>
        </p:nvSpPr>
        <p:spPr>
          <a:xfrm>
            <a:off x="445719" y="399786"/>
            <a:ext cx="2604909" cy="2319766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Instalare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inițializare</a:t>
            </a:r>
            <a:endParaRPr lang="en-GB" sz="1200" b="1" i="0" u="none" strike="noStrike" dirty="0">
              <a:solidFill>
                <a:schemeClr val="accent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Descărcarea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instalarea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aplicației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mobile </a:t>
            </a:r>
            <a:endParaRPr lang="en-RO" sz="1200" b="0" i="0" u="none" strike="noStrike" dirty="0">
              <a:solidFill>
                <a:schemeClr val="accent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unui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utilizator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pacient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sau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dispecerat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 cod </a:t>
            </a:r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unic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RO" sz="1200" b="0" i="0" u="none" strike="noStrike" dirty="0">
              <a:solidFill>
                <a:schemeClr val="accent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Activarea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permisiunilor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pentru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localizare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acces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notificări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RO" sz="1200" b="0" i="0" u="none" strike="noStrike" dirty="0">
              <a:solidFill>
                <a:schemeClr val="accent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277" name="Rectangle 54276">
            <a:extLst>
              <a:ext uri="{FF2B5EF4-FFF2-40B4-BE49-F238E27FC236}">
                <a16:creationId xmlns:a16="http://schemas.microsoft.com/office/drawing/2014/main" id="{38F707CA-239E-1BDC-8959-BF1567192086}"/>
              </a:ext>
            </a:extLst>
          </p:cNvPr>
          <p:cNvSpPr/>
          <p:nvPr/>
        </p:nvSpPr>
        <p:spPr>
          <a:xfrm>
            <a:off x="2778942" y="3286657"/>
            <a:ext cx="3712683" cy="1594837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Integrarea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cu </a:t>
            </a:r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platforma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Monitorizarea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alertelor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gestionarea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acestora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timp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real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Dispeceratul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poate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identifica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prioritiza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alertele</a:t>
            </a:r>
            <a:r>
              <a:rPr lang="en-GB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primite</a:t>
            </a:r>
            <a:endParaRPr lang="en-RO" sz="1200" b="0" i="0" u="none" strike="noStrike" dirty="0">
              <a:solidFill>
                <a:schemeClr val="accent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278" name="Rectangle 54277">
            <a:extLst>
              <a:ext uri="{FF2B5EF4-FFF2-40B4-BE49-F238E27FC236}">
                <a16:creationId xmlns:a16="http://schemas.microsoft.com/office/drawing/2014/main" id="{584DBCDE-A24D-B3C3-CF8E-E8F2DCABFFDF}"/>
              </a:ext>
            </a:extLst>
          </p:cNvPr>
          <p:cNvSpPr/>
          <p:nvPr/>
        </p:nvSpPr>
        <p:spPr>
          <a:xfrm>
            <a:off x="6059075" y="399786"/>
            <a:ext cx="2755268" cy="2319766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Configurarea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backend-</a:t>
            </a:r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ului</a:t>
            </a:r>
            <a:endParaRPr lang="en-GB" sz="1200" b="1" i="0" u="none" strike="noStrike" dirty="0">
              <a:solidFill>
                <a:schemeClr val="accent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Pornirea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serverului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Flask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conectarea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baza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 date MySQL </a:t>
            </a:r>
            <a:endParaRPr lang="en-RO" sz="1200" b="0" i="0" u="none" strike="noStrike" dirty="0">
              <a:solidFill>
                <a:schemeClr val="accent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Gestionarea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autentificării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utilizatorilor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cu 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token-</a:t>
            </a:r>
            <a:r>
              <a:rPr lang="en-GB" sz="1200" b="1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JWT</a:t>
            </a:r>
            <a:endParaRPr lang="en-RO" sz="1200" b="0" i="0" u="none" strike="noStrike" dirty="0">
              <a:solidFill>
                <a:schemeClr val="accent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Sincronizarea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alertelor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datelor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între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aplicația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mobilă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platforma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endParaRPr lang="en-RO" sz="1200" b="0" i="0" u="none" strike="noStrike" dirty="0">
              <a:solidFill>
                <a:schemeClr val="accent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280" name="Google Shape;450;p33">
            <a:extLst>
              <a:ext uri="{FF2B5EF4-FFF2-40B4-BE49-F238E27FC236}">
                <a16:creationId xmlns:a16="http://schemas.microsoft.com/office/drawing/2014/main" id="{6BFBEB92-1ADC-C2AC-7D3A-E2100F6DB0A9}"/>
              </a:ext>
            </a:extLst>
          </p:cNvPr>
          <p:cNvSpPr/>
          <p:nvPr/>
        </p:nvSpPr>
        <p:spPr bwMode="auto">
          <a:xfrm rot="21144328">
            <a:off x="3106521" y="686424"/>
            <a:ext cx="3057526" cy="2354262"/>
          </a:xfrm>
          <a:custGeom>
            <a:avLst/>
            <a:gdLst/>
            <a:ahLst/>
            <a:cxnLst/>
            <a:rect l="l" t="t" r="r" b="b"/>
            <a:pathLst>
              <a:path w="21662" h="16674" extrusionOk="0">
                <a:moveTo>
                  <a:pt x="10260" y="9"/>
                </a:moveTo>
                <a:cubicBezTo>
                  <a:pt x="3025" y="152"/>
                  <a:pt x="1" y="1954"/>
                  <a:pt x="1" y="1954"/>
                </a:cubicBezTo>
                <a:lnTo>
                  <a:pt x="1" y="1954"/>
                </a:lnTo>
                <a:lnTo>
                  <a:pt x="3578" y="13507"/>
                </a:lnTo>
                <a:cubicBezTo>
                  <a:pt x="3578" y="13507"/>
                  <a:pt x="3587" y="13569"/>
                  <a:pt x="3694" y="13641"/>
                </a:cubicBezTo>
                <a:lnTo>
                  <a:pt x="3694" y="13641"/>
                </a:lnTo>
                <a:cubicBezTo>
                  <a:pt x="3801" y="13712"/>
                  <a:pt x="8868" y="16594"/>
                  <a:pt x="8868" y="16594"/>
                </a:cubicBezTo>
                <a:lnTo>
                  <a:pt x="8868" y="16594"/>
                </a:lnTo>
                <a:cubicBezTo>
                  <a:pt x="8868" y="16594"/>
                  <a:pt x="9145" y="16674"/>
                  <a:pt x="9395" y="16531"/>
                </a:cubicBezTo>
                <a:lnTo>
                  <a:pt x="9395" y="16531"/>
                </a:lnTo>
                <a:cubicBezTo>
                  <a:pt x="9644" y="16388"/>
                  <a:pt x="18904" y="11018"/>
                  <a:pt x="18904" y="11018"/>
                </a:cubicBezTo>
                <a:lnTo>
                  <a:pt x="18904" y="11018"/>
                </a:lnTo>
                <a:lnTo>
                  <a:pt x="19056" y="10831"/>
                </a:lnTo>
                <a:lnTo>
                  <a:pt x="21661" y="1606"/>
                </a:lnTo>
                <a:cubicBezTo>
                  <a:pt x="21661" y="1606"/>
                  <a:pt x="17816" y="0"/>
                  <a:pt x="11107" y="0"/>
                </a:cubicBezTo>
                <a:lnTo>
                  <a:pt x="11107" y="0"/>
                </a:lnTo>
                <a:cubicBezTo>
                  <a:pt x="10831" y="0"/>
                  <a:pt x="10545" y="0"/>
                  <a:pt x="10260" y="9"/>
                </a:cubicBezTo>
              </a:path>
            </a:pathLst>
          </a:custGeom>
          <a:gradFill>
            <a:gsLst>
              <a:gs pos="0">
                <a:schemeClr val="accent3">
                  <a:alpha val="25844"/>
                </a:schemeClr>
              </a:gs>
              <a:gs pos="100000">
                <a:srgbClr val="FFFFFF">
                  <a:alpha val="30447"/>
                </a:srgbClr>
              </a:gs>
              <a:gs pos="100000">
                <a:srgbClr val="FFFFFF">
                  <a:alpha val="0"/>
                  <a:alpha val="7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 dirty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12A9045F-F664-634C-FB66-546FE6F3B83A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b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5300" name="Google Shape;421;p33">
            <a:extLst>
              <a:ext uri="{FF2B5EF4-FFF2-40B4-BE49-F238E27FC236}">
                <a16:creationId xmlns:a16="http://schemas.microsoft.com/office/drawing/2014/main" id="{13DDC81D-4A70-DE0C-24F5-7E6C7B8A2B6D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993235" y="1642753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07</a:t>
            </a:r>
            <a:endParaRPr lang="en-RO" altLang="en-RO" b="1" i="1" dirty="0">
              <a:solidFill>
                <a:srgbClr val="FFE3E5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grpSp>
        <p:nvGrpSpPr>
          <p:cNvPr id="55301" name="Google Shape;422;p33">
            <a:extLst>
              <a:ext uri="{FF2B5EF4-FFF2-40B4-BE49-F238E27FC236}">
                <a16:creationId xmlns:a16="http://schemas.microsoft.com/office/drawing/2014/main" id="{E06E0A51-627B-60CE-67A1-8B7CCF1AA474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7"/>
            <a:chOff x="243563" y="319103"/>
            <a:chExt cx="3660803" cy="4166640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E16F967C-6751-F889-2D67-284CB56FDC1A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ACCA2BC7-2AB4-8718-E2C2-1C9D23607598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77D67B66-F942-254E-AC98-D3F498773B5F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B3C408F3-5899-126D-931D-75855F821329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8616CA3C-60EF-3168-4386-3F41D87AFD9D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DC1F620B-3E09-97C7-67FF-C15AD34E9346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4148AD1D-F196-3A84-EB98-974F2F450E1C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EE0D5B87-1A4C-B24D-F80D-BA31C6AFE425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55327" name="Google Shape;431;p33">
              <a:extLst>
                <a:ext uri="{FF2B5EF4-FFF2-40B4-BE49-F238E27FC236}">
                  <a16:creationId xmlns:a16="http://schemas.microsoft.com/office/drawing/2014/main" id="{C754BC52-6669-29BC-666F-7DEEAE0CA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74" y="1310912"/>
              <a:ext cx="3057581" cy="2521892"/>
              <a:chOff x="4567123" y="4074875"/>
              <a:chExt cx="946034" cy="780288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08FDC746-CAE0-6F8E-7943-609115760CC0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b="1"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55335" name="Google Shape;433;p33">
                <a:extLst>
                  <a:ext uri="{FF2B5EF4-FFF2-40B4-BE49-F238E27FC236}">
                    <a16:creationId xmlns:a16="http://schemas.microsoft.com/office/drawing/2014/main" id="{F80A3F28-8752-99D6-3BE5-8B543A0AF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5336" name="Google Shape;434;p33">
                <a:extLst>
                  <a:ext uri="{FF2B5EF4-FFF2-40B4-BE49-F238E27FC236}">
                    <a16:creationId xmlns:a16="http://schemas.microsoft.com/office/drawing/2014/main" id="{76CBF7C6-837D-50FC-5930-D401847F1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5337" name="Google Shape;435;p33">
                <a:extLst>
                  <a:ext uri="{FF2B5EF4-FFF2-40B4-BE49-F238E27FC236}">
                    <a16:creationId xmlns:a16="http://schemas.microsoft.com/office/drawing/2014/main" id="{740ECEF5-F4D9-51DE-3027-E09695189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5338" name="Google Shape;436;p33">
                <a:extLst>
                  <a:ext uri="{FF2B5EF4-FFF2-40B4-BE49-F238E27FC236}">
                    <a16:creationId xmlns:a16="http://schemas.microsoft.com/office/drawing/2014/main" id="{01471078-491B-0D43-30D5-17667A127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5339" name="Google Shape;437;p33">
                <a:extLst>
                  <a:ext uri="{FF2B5EF4-FFF2-40B4-BE49-F238E27FC236}">
                    <a16:creationId xmlns:a16="http://schemas.microsoft.com/office/drawing/2014/main" id="{37D0C5BF-E273-C410-9BBE-FA6B68304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5340" name="Google Shape;438;p33">
                <a:extLst>
                  <a:ext uri="{FF2B5EF4-FFF2-40B4-BE49-F238E27FC236}">
                    <a16:creationId xmlns:a16="http://schemas.microsoft.com/office/drawing/2014/main" id="{98C7B1D1-2E87-C710-27BA-8995CF53E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5341" name="Google Shape;439;p33">
                <a:extLst>
                  <a:ext uri="{FF2B5EF4-FFF2-40B4-BE49-F238E27FC236}">
                    <a16:creationId xmlns:a16="http://schemas.microsoft.com/office/drawing/2014/main" id="{5B92948A-7AF2-8A8A-252F-AEF109D48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55342" name="Google Shape;440;p33">
                <a:extLst>
                  <a:ext uri="{FF2B5EF4-FFF2-40B4-BE49-F238E27FC236}">
                    <a16:creationId xmlns:a16="http://schemas.microsoft.com/office/drawing/2014/main" id="{1E16FE8C-EFE7-C47F-257C-CDB92BFC16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55344" name="Google Shape;441;p33">
                  <a:extLst>
                    <a:ext uri="{FF2B5EF4-FFF2-40B4-BE49-F238E27FC236}">
                      <a16:creationId xmlns:a16="http://schemas.microsoft.com/office/drawing/2014/main" id="{97FF8FE8-6851-38A1-8974-D2ADCC3B92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55346" name="Google Shape;442;p33">
                    <a:extLst>
                      <a:ext uri="{FF2B5EF4-FFF2-40B4-BE49-F238E27FC236}">
                        <a16:creationId xmlns:a16="http://schemas.microsoft.com/office/drawing/2014/main" id="{97992124-C0E4-4719-FDD7-6163A7D7D2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b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347" name="Google Shape;443;p33">
                    <a:extLst>
                      <a:ext uri="{FF2B5EF4-FFF2-40B4-BE49-F238E27FC236}">
                        <a16:creationId xmlns:a16="http://schemas.microsoft.com/office/drawing/2014/main" id="{B732D5C1-82AD-9CED-8AD4-04FD83566A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b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348" name="Google Shape;444;p33">
                    <a:extLst>
                      <a:ext uri="{FF2B5EF4-FFF2-40B4-BE49-F238E27FC236}">
                        <a16:creationId xmlns:a16="http://schemas.microsoft.com/office/drawing/2014/main" id="{1F269E00-055A-D613-3027-62F0545AF3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b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349" name="Google Shape;445;p33">
                    <a:extLst>
                      <a:ext uri="{FF2B5EF4-FFF2-40B4-BE49-F238E27FC236}">
                        <a16:creationId xmlns:a16="http://schemas.microsoft.com/office/drawing/2014/main" id="{3C917078-8838-8E4C-20EC-8CC5C3AB75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b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350" name="Google Shape;446;p33">
                    <a:extLst>
                      <a:ext uri="{FF2B5EF4-FFF2-40B4-BE49-F238E27FC236}">
                        <a16:creationId xmlns:a16="http://schemas.microsoft.com/office/drawing/2014/main" id="{00DE21F1-E06A-139E-3EB9-8DECF596D9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b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351" name="Google Shape;447;p33">
                    <a:extLst>
                      <a:ext uri="{FF2B5EF4-FFF2-40B4-BE49-F238E27FC236}">
                        <a16:creationId xmlns:a16="http://schemas.microsoft.com/office/drawing/2014/main" id="{797DBE3D-DB91-89D9-5ED9-BCBE9C643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b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352" name="Google Shape;448;p33">
                    <a:extLst>
                      <a:ext uri="{FF2B5EF4-FFF2-40B4-BE49-F238E27FC236}">
                        <a16:creationId xmlns:a16="http://schemas.microsoft.com/office/drawing/2014/main" id="{1DB3EF58-2FB3-BEA4-853E-AA03E26B31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b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0483284E-BE05-AC69-EF2B-1E7745982F3B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b="1"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C0432026-74D0-3467-C8BA-99909277F169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b="1"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EC8B69C6-E398-6B07-2696-6513F3B91DAB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47D66E72-5596-FE86-3EB7-330ED26CD94E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b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55302" name="Google Shape;391;p31">
            <a:extLst>
              <a:ext uri="{FF2B5EF4-FFF2-40B4-BE49-F238E27FC236}">
                <a16:creationId xmlns:a16="http://schemas.microsoft.com/office/drawing/2014/main" id="{04DCE2DF-C7A8-EE77-EBE8-E082BCA76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975" y="3085604"/>
            <a:ext cx="62039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40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Notificări</a:t>
            </a:r>
            <a:r>
              <a:rPr lang="en-GB" altLang="en-RO" sz="40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40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și</a:t>
            </a:r>
            <a:r>
              <a:rPr lang="en-GB" altLang="en-RO" sz="40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40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alerte</a:t>
            </a:r>
            <a:endParaRPr lang="en-GB" altLang="en-RO" sz="40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CEB0D0-7821-6AF3-B761-95915F1FD692}"/>
              </a:ext>
            </a:extLst>
          </p:cNvPr>
          <p:cNvSpPr/>
          <p:nvPr/>
        </p:nvSpPr>
        <p:spPr>
          <a:xfrm>
            <a:off x="524724" y="357444"/>
            <a:ext cx="3714749" cy="572700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800" i="1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Notificare</a:t>
            </a:r>
            <a:r>
              <a:rPr lang="en-GB" sz="1800" i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pe Mobil</a:t>
            </a:r>
            <a:endParaRPr lang="en-RO" sz="1800" kern="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097C0D-BE2B-EC2B-38AE-52CEF085FD27}"/>
              </a:ext>
            </a:extLst>
          </p:cNvPr>
          <p:cNvSpPr/>
          <p:nvPr/>
        </p:nvSpPr>
        <p:spPr>
          <a:xfrm>
            <a:off x="4673269" y="357444"/>
            <a:ext cx="3714749" cy="572700"/>
          </a:xfrm>
          <a:prstGeom prst="rect">
            <a:avLst/>
          </a:prstGeom>
          <a:solidFill>
            <a:schemeClr val="accent1">
              <a:lumMod val="10000"/>
              <a:lumOff val="90000"/>
              <a:alpha val="53249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RO" sz="1200" kern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2" name="Google Shape;372;p30">
            <a:extLst>
              <a:ext uri="{FF2B5EF4-FFF2-40B4-BE49-F238E27FC236}">
                <a16:creationId xmlns:a16="http://schemas.microsoft.com/office/drawing/2014/main" id="{9BEFAE87-8070-C7E0-A340-BE4D0136B133}"/>
              </a:ext>
            </a:extLst>
          </p:cNvPr>
          <p:cNvSpPr txBox="1">
            <a:spLocks/>
          </p:cNvSpPr>
          <p:nvPr/>
        </p:nvSpPr>
        <p:spPr>
          <a:xfrm>
            <a:off x="4673600" y="382588"/>
            <a:ext cx="3575050" cy="52387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eaLnBrk="1" fontAlgn="auto" hangingPunct="1">
              <a:defRPr/>
            </a:pPr>
            <a:r>
              <a:rPr lang="en-GB" sz="1800" i="1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Alertă</a:t>
            </a:r>
            <a:r>
              <a:rPr lang="en-GB" sz="1800" i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 </a:t>
            </a:r>
            <a:r>
              <a:rPr lang="en-GB" sz="1800" i="1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Platforma</a:t>
            </a:r>
            <a:r>
              <a:rPr lang="en-GB" sz="1800" i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endParaRPr lang="en-GB" kern="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2" name="Picture 12">
            <a:extLst>
              <a:ext uri="{FF2B5EF4-FFF2-40B4-BE49-F238E27FC236}">
                <a16:creationId xmlns:a16="http://schemas.microsoft.com/office/drawing/2014/main" id="{AB1B81BC-1BD7-6182-DD3B-14912FB8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995363"/>
            <a:ext cx="1246188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" descr="Imagine încărcată">
            <a:extLst>
              <a:ext uri="{FF2B5EF4-FFF2-40B4-BE49-F238E27FC236}">
                <a16:creationId xmlns:a16="http://schemas.microsoft.com/office/drawing/2014/main" id="{C8D3F997-41F4-9EFC-FAA7-3BB245613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995363"/>
            <a:ext cx="3101975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4CB7DD-C36B-3A47-D935-BB236215CCCF}"/>
              </a:ext>
            </a:extLst>
          </p:cNvPr>
          <p:cNvSpPr txBox="1"/>
          <p:nvPr/>
        </p:nvSpPr>
        <p:spPr>
          <a:xfrm>
            <a:off x="799306" y="3713163"/>
            <a:ext cx="3165475" cy="64633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Utilizatorul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primește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imediată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dacă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detectează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cădere</a:t>
            </a:r>
            <a:endParaRPr lang="en-GB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E0C099-513A-3957-420A-4549ACC5489B}"/>
              </a:ext>
            </a:extLst>
          </p:cNvPr>
          <p:cNvSpPr txBox="1"/>
          <p:nvPr/>
        </p:nvSpPr>
        <p:spPr>
          <a:xfrm>
            <a:off x="4673600" y="3551238"/>
            <a:ext cx="3575050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Dispecerul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primește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timp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real.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Poate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vedea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altLang="en-RO" sz="12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detalii</a:t>
            </a:r>
            <a:r>
              <a:rPr lang="en-GB" altLang="en-RO" sz="12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despre</a:t>
            </a:r>
            <a:r>
              <a:rPr lang="en-GB" altLang="en-RO" sz="12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pacient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locația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starea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Poate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decide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acțiuni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precum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apelarea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unei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ambulanțe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RO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8E26798D-DFF5-BFD0-45FA-71A1810112C2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7348" name="Google Shape;421;p33">
            <a:extLst>
              <a:ext uri="{FF2B5EF4-FFF2-40B4-BE49-F238E27FC236}">
                <a16:creationId xmlns:a16="http://schemas.microsoft.com/office/drawing/2014/main" id="{A3C0E296-FC33-B293-1758-8D6CE62E10DE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993235" y="1643948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08</a:t>
            </a:r>
            <a:endParaRPr lang="en-RO" altLang="en-RO" b="1" i="1" dirty="0">
              <a:solidFill>
                <a:srgbClr val="FFE3E5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grpSp>
        <p:nvGrpSpPr>
          <p:cNvPr id="57349" name="Google Shape;422;p33">
            <a:extLst>
              <a:ext uri="{FF2B5EF4-FFF2-40B4-BE49-F238E27FC236}">
                <a16:creationId xmlns:a16="http://schemas.microsoft.com/office/drawing/2014/main" id="{2D2AEAAC-0242-A82C-F3F1-6C5F89550460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7"/>
            <a:chOff x="243563" y="319103"/>
            <a:chExt cx="3660803" cy="4166640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31BF8FC6-E677-3D6A-B62C-3AC79C36434D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60F22ABC-0EF2-7FE6-1B75-5BCC70808C87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F73E5904-1363-CE1B-5EDD-D31D68B5DC99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D088741A-9F59-3745-C757-F85D1BF118B8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4EC7A244-26B0-E319-54C9-06D7D2C49FEB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8D416001-DCB7-524D-20DA-1680A7635C42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83A2D43E-7770-C54C-5BBA-4165022F0BC1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CF070FB4-F476-CA4E-2CA6-960007AF6AD6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57375" name="Google Shape;431;p33">
              <a:extLst>
                <a:ext uri="{FF2B5EF4-FFF2-40B4-BE49-F238E27FC236}">
                  <a16:creationId xmlns:a16="http://schemas.microsoft.com/office/drawing/2014/main" id="{E5CFE219-53AB-E143-E157-3D8421FE0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74" y="1310912"/>
              <a:ext cx="3057581" cy="2521892"/>
              <a:chOff x="4567123" y="4074875"/>
              <a:chExt cx="946034" cy="780288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BD1A77F2-6969-78C2-988A-B0B073D1012B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57383" name="Google Shape;433;p33">
                <a:extLst>
                  <a:ext uri="{FF2B5EF4-FFF2-40B4-BE49-F238E27FC236}">
                    <a16:creationId xmlns:a16="http://schemas.microsoft.com/office/drawing/2014/main" id="{E28C995B-C856-402D-9C7D-36A6A5772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384" name="Google Shape;434;p33">
                <a:extLst>
                  <a:ext uri="{FF2B5EF4-FFF2-40B4-BE49-F238E27FC236}">
                    <a16:creationId xmlns:a16="http://schemas.microsoft.com/office/drawing/2014/main" id="{96FB4FDB-8757-D9D0-2485-36B5E2DB3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385" name="Google Shape;435;p33">
                <a:extLst>
                  <a:ext uri="{FF2B5EF4-FFF2-40B4-BE49-F238E27FC236}">
                    <a16:creationId xmlns:a16="http://schemas.microsoft.com/office/drawing/2014/main" id="{E16E8790-EF83-F02C-F73A-AF6B34D88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386" name="Google Shape;436;p33">
                <a:extLst>
                  <a:ext uri="{FF2B5EF4-FFF2-40B4-BE49-F238E27FC236}">
                    <a16:creationId xmlns:a16="http://schemas.microsoft.com/office/drawing/2014/main" id="{FAF6912D-B54A-62BD-CBC2-AD1B5D075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387" name="Google Shape;437;p33">
                <a:extLst>
                  <a:ext uri="{FF2B5EF4-FFF2-40B4-BE49-F238E27FC236}">
                    <a16:creationId xmlns:a16="http://schemas.microsoft.com/office/drawing/2014/main" id="{AAED647A-ABEC-1FB9-C03F-CFB3843E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388" name="Google Shape;438;p33">
                <a:extLst>
                  <a:ext uri="{FF2B5EF4-FFF2-40B4-BE49-F238E27FC236}">
                    <a16:creationId xmlns:a16="http://schemas.microsoft.com/office/drawing/2014/main" id="{B288EB63-9C2D-7B71-90C1-B46BFB50B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389" name="Google Shape;439;p33">
                <a:extLst>
                  <a:ext uri="{FF2B5EF4-FFF2-40B4-BE49-F238E27FC236}">
                    <a16:creationId xmlns:a16="http://schemas.microsoft.com/office/drawing/2014/main" id="{34D02FE3-A415-6B7E-F771-AF917B93B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57390" name="Google Shape;440;p33">
                <a:extLst>
                  <a:ext uri="{FF2B5EF4-FFF2-40B4-BE49-F238E27FC236}">
                    <a16:creationId xmlns:a16="http://schemas.microsoft.com/office/drawing/2014/main" id="{ED29D596-E49E-BCF9-0AFA-796586806D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57392" name="Google Shape;441;p33">
                  <a:extLst>
                    <a:ext uri="{FF2B5EF4-FFF2-40B4-BE49-F238E27FC236}">
                      <a16:creationId xmlns:a16="http://schemas.microsoft.com/office/drawing/2014/main" id="{B45418A1-A1B2-D97B-0630-41ECFFE91F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57394" name="Google Shape;442;p33">
                    <a:extLst>
                      <a:ext uri="{FF2B5EF4-FFF2-40B4-BE49-F238E27FC236}">
                        <a16:creationId xmlns:a16="http://schemas.microsoft.com/office/drawing/2014/main" id="{F3E05A59-3821-784D-E3B5-D9ACB607D3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395" name="Google Shape;443;p33">
                    <a:extLst>
                      <a:ext uri="{FF2B5EF4-FFF2-40B4-BE49-F238E27FC236}">
                        <a16:creationId xmlns:a16="http://schemas.microsoft.com/office/drawing/2014/main" id="{7799A986-7D57-E6AD-9ED5-1A0A683BA1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396" name="Google Shape;444;p33">
                    <a:extLst>
                      <a:ext uri="{FF2B5EF4-FFF2-40B4-BE49-F238E27FC236}">
                        <a16:creationId xmlns:a16="http://schemas.microsoft.com/office/drawing/2014/main" id="{6892FC1D-7E78-90CD-58A1-33AE6FA903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397" name="Google Shape;445;p33">
                    <a:extLst>
                      <a:ext uri="{FF2B5EF4-FFF2-40B4-BE49-F238E27FC236}">
                        <a16:creationId xmlns:a16="http://schemas.microsoft.com/office/drawing/2014/main" id="{61DD194D-03C1-CD00-2226-4478495A77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398" name="Google Shape;446;p33">
                    <a:extLst>
                      <a:ext uri="{FF2B5EF4-FFF2-40B4-BE49-F238E27FC236}">
                        <a16:creationId xmlns:a16="http://schemas.microsoft.com/office/drawing/2014/main" id="{69E44898-BB30-8B1C-C8E2-E94D7BF019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399" name="Google Shape;447;p33">
                    <a:extLst>
                      <a:ext uri="{FF2B5EF4-FFF2-40B4-BE49-F238E27FC236}">
                        <a16:creationId xmlns:a16="http://schemas.microsoft.com/office/drawing/2014/main" id="{E63075DE-5E6D-B588-E9EB-AD4469A34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400" name="Google Shape;448;p33">
                    <a:extLst>
                      <a:ext uri="{FF2B5EF4-FFF2-40B4-BE49-F238E27FC236}">
                        <a16:creationId xmlns:a16="http://schemas.microsoft.com/office/drawing/2014/main" id="{FF8AE5D1-B664-D811-13B0-1D53BEA023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D9F12456-D70B-409C-53F6-725175915E5D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F125358C-B3CC-A5C7-EE32-A4377CD61B42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D5CEBEAA-8C2C-EE20-DABA-72E3A9E34B37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C1655A04-3CAF-3DD0-6B86-111782420E55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57350" name="Google Shape;391;p31">
            <a:extLst>
              <a:ext uri="{FF2B5EF4-FFF2-40B4-BE49-F238E27FC236}">
                <a16:creationId xmlns:a16="http://schemas.microsoft.com/office/drawing/2014/main" id="{C8D2B23B-A428-5F8B-16A9-05BAA515A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050" y="3225800"/>
            <a:ext cx="620395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40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Sincronizari</a:t>
            </a:r>
            <a:r>
              <a:rPr lang="en-GB" altLang="en-RO" sz="40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pe </a:t>
            </a:r>
            <a:r>
              <a:rPr lang="en-GB" altLang="en-RO" sz="40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platformele</a:t>
            </a:r>
            <a:r>
              <a:rPr lang="en-GB" altLang="en-RO" sz="40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mobile </a:t>
            </a:r>
            <a:r>
              <a:rPr lang="en-GB" altLang="en-RO" sz="40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și</a:t>
            </a:r>
            <a:r>
              <a:rPr lang="en-GB" altLang="en-RO" sz="40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Web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30EFE0-12F7-0841-F2B0-D71A3A646F19}"/>
              </a:ext>
            </a:extLst>
          </p:cNvPr>
          <p:cNvSpPr txBox="1"/>
          <p:nvPr/>
        </p:nvSpPr>
        <p:spPr>
          <a:xfrm>
            <a:off x="617982" y="2308606"/>
            <a:ext cx="76847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8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Aplicația Mobilă (Swift):</a:t>
            </a:r>
            <a:r>
              <a:rPr lang="en-GB" altLang="en-RO" sz="18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Trimite alerte JSON către backend.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8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 (Flask):</a:t>
            </a:r>
            <a:r>
              <a:rPr lang="en-GB" altLang="en-RO" sz="18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Primește, procesează și distribuie notificările.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8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Platforma Web (React):</a:t>
            </a:r>
            <a:r>
              <a:rPr lang="en-GB" altLang="en-RO" sz="18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Primește notificări WebSocket pentru actualizare în timp real.</a:t>
            </a: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8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Baza de date MySQL</a:t>
            </a:r>
            <a:r>
              <a:rPr lang="en-GB" altLang="en-RO" sz="18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→ Stochează toate evenimentele.</a:t>
            </a:r>
            <a:endParaRPr lang="en-RO" altLang="en-RO" sz="18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394" name="Picture 4">
            <a:extLst>
              <a:ext uri="{FF2B5EF4-FFF2-40B4-BE49-F238E27FC236}">
                <a16:creationId xmlns:a16="http://schemas.microsoft.com/office/drawing/2014/main" id="{2045FDB9-57BB-70D1-B639-3CF3E9A7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802894"/>
            <a:ext cx="8291017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97832595-6CCD-BE2D-7A25-6F6B432F95B3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60420" name="Google Shape;421;p33">
            <a:extLst>
              <a:ext uri="{FF2B5EF4-FFF2-40B4-BE49-F238E27FC236}">
                <a16:creationId xmlns:a16="http://schemas.microsoft.com/office/drawing/2014/main" id="{BE8FFC1D-A85A-DB6A-3B65-7FC962C05776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993885" y="1693349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09</a:t>
            </a:r>
          </a:p>
        </p:txBody>
      </p:sp>
      <p:grpSp>
        <p:nvGrpSpPr>
          <p:cNvPr id="60421" name="Google Shape;422;p33">
            <a:extLst>
              <a:ext uri="{FF2B5EF4-FFF2-40B4-BE49-F238E27FC236}">
                <a16:creationId xmlns:a16="http://schemas.microsoft.com/office/drawing/2014/main" id="{51DF686F-23C9-B05C-A165-DDEB155CB9C1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7"/>
            <a:chOff x="243563" y="319103"/>
            <a:chExt cx="3660803" cy="4166640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877A3BAB-1571-21F3-6D37-2E92881A4557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B0D6C77F-47AA-AEDB-6F06-A447C2AD2AD7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7E833A1A-0CFA-F44F-585E-1E7DADF5DC18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8312484A-3A63-F2FE-BB22-2E0BD8E4C7BE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88EAC156-20AD-4AD1-B7E3-DF68AD1D10F2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C2774C82-37C4-41D3-E446-439BD01349FA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2B0EB594-F8F2-6112-E585-E2C6EF11DBA0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77B1FE56-BE04-256D-F95C-32EE8D7B757F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60447" name="Google Shape;431;p33">
              <a:extLst>
                <a:ext uri="{FF2B5EF4-FFF2-40B4-BE49-F238E27FC236}">
                  <a16:creationId xmlns:a16="http://schemas.microsoft.com/office/drawing/2014/main" id="{B5895F4E-77A9-80DB-75E5-2B3134213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74" y="1310912"/>
              <a:ext cx="3057581" cy="2521892"/>
              <a:chOff x="4567123" y="4074875"/>
              <a:chExt cx="946034" cy="780288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0643ECB3-1405-9193-EDE3-B427F09C0469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60455" name="Google Shape;433;p33">
                <a:extLst>
                  <a:ext uri="{FF2B5EF4-FFF2-40B4-BE49-F238E27FC236}">
                    <a16:creationId xmlns:a16="http://schemas.microsoft.com/office/drawing/2014/main" id="{BC149E8C-7C9F-C2E3-F7ED-571EE6196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0456" name="Google Shape;434;p33">
                <a:extLst>
                  <a:ext uri="{FF2B5EF4-FFF2-40B4-BE49-F238E27FC236}">
                    <a16:creationId xmlns:a16="http://schemas.microsoft.com/office/drawing/2014/main" id="{EF35CA57-A2F6-EE30-DFCC-B6F5FEB5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0457" name="Google Shape;435;p33">
                <a:extLst>
                  <a:ext uri="{FF2B5EF4-FFF2-40B4-BE49-F238E27FC236}">
                    <a16:creationId xmlns:a16="http://schemas.microsoft.com/office/drawing/2014/main" id="{64B16D8D-1256-19B2-A3D8-4F12610CE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0458" name="Google Shape;436;p33">
                <a:extLst>
                  <a:ext uri="{FF2B5EF4-FFF2-40B4-BE49-F238E27FC236}">
                    <a16:creationId xmlns:a16="http://schemas.microsoft.com/office/drawing/2014/main" id="{D9CC5EC3-2885-5980-46AF-F33A66182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0459" name="Google Shape;437;p33">
                <a:extLst>
                  <a:ext uri="{FF2B5EF4-FFF2-40B4-BE49-F238E27FC236}">
                    <a16:creationId xmlns:a16="http://schemas.microsoft.com/office/drawing/2014/main" id="{B6F8D71E-1FEF-3255-9B44-1A0FC8FDC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0460" name="Google Shape;438;p33">
                <a:extLst>
                  <a:ext uri="{FF2B5EF4-FFF2-40B4-BE49-F238E27FC236}">
                    <a16:creationId xmlns:a16="http://schemas.microsoft.com/office/drawing/2014/main" id="{365207FA-E109-D0F6-DB85-72C768195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0461" name="Google Shape;439;p33">
                <a:extLst>
                  <a:ext uri="{FF2B5EF4-FFF2-40B4-BE49-F238E27FC236}">
                    <a16:creationId xmlns:a16="http://schemas.microsoft.com/office/drawing/2014/main" id="{D9E6DCBF-0662-6809-B835-9F51DDC59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60462" name="Google Shape;440;p33">
                <a:extLst>
                  <a:ext uri="{FF2B5EF4-FFF2-40B4-BE49-F238E27FC236}">
                    <a16:creationId xmlns:a16="http://schemas.microsoft.com/office/drawing/2014/main" id="{F0E4C3B5-BCFD-C8A9-72CB-CCDA8B4608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60464" name="Google Shape;441;p33">
                  <a:extLst>
                    <a:ext uri="{FF2B5EF4-FFF2-40B4-BE49-F238E27FC236}">
                      <a16:creationId xmlns:a16="http://schemas.microsoft.com/office/drawing/2014/main" id="{E05C5701-B4DF-130A-9DA8-7B7B588F3F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60466" name="Google Shape;442;p33">
                    <a:extLst>
                      <a:ext uri="{FF2B5EF4-FFF2-40B4-BE49-F238E27FC236}">
                        <a16:creationId xmlns:a16="http://schemas.microsoft.com/office/drawing/2014/main" id="{0CE11597-E81F-F919-757E-1242DC3CCE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0467" name="Google Shape;443;p33">
                    <a:extLst>
                      <a:ext uri="{FF2B5EF4-FFF2-40B4-BE49-F238E27FC236}">
                        <a16:creationId xmlns:a16="http://schemas.microsoft.com/office/drawing/2014/main" id="{1FE909CF-48AF-16AF-4A13-B79311B3EB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0468" name="Google Shape;444;p33">
                    <a:extLst>
                      <a:ext uri="{FF2B5EF4-FFF2-40B4-BE49-F238E27FC236}">
                        <a16:creationId xmlns:a16="http://schemas.microsoft.com/office/drawing/2014/main" id="{7E7F20EC-BFF1-4372-25FB-DD8CB87AC8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0469" name="Google Shape;445;p33">
                    <a:extLst>
                      <a:ext uri="{FF2B5EF4-FFF2-40B4-BE49-F238E27FC236}">
                        <a16:creationId xmlns:a16="http://schemas.microsoft.com/office/drawing/2014/main" id="{C57E29FB-25CC-CC40-CDAE-EA5EC9801C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0470" name="Google Shape;446;p33">
                    <a:extLst>
                      <a:ext uri="{FF2B5EF4-FFF2-40B4-BE49-F238E27FC236}">
                        <a16:creationId xmlns:a16="http://schemas.microsoft.com/office/drawing/2014/main" id="{64A7DA14-0A94-F504-7988-B9DE00FECB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0471" name="Google Shape;447;p33">
                    <a:extLst>
                      <a:ext uri="{FF2B5EF4-FFF2-40B4-BE49-F238E27FC236}">
                        <a16:creationId xmlns:a16="http://schemas.microsoft.com/office/drawing/2014/main" id="{5DCC515E-5DF7-095B-6E79-61776747DC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0472" name="Google Shape;448;p33">
                    <a:extLst>
                      <a:ext uri="{FF2B5EF4-FFF2-40B4-BE49-F238E27FC236}">
                        <a16:creationId xmlns:a16="http://schemas.microsoft.com/office/drawing/2014/main" id="{837D0C8F-434B-4734-172B-F75E18989F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4ED584DA-D429-AE71-07BC-7F36CE484B23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A8BC10BB-AC6F-3AAE-5EED-E5AE900B3A9F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78BA4B04-0CE7-A15E-AC81-5E258D4D9BFB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2E757E2C-F239-0013-D413-27C0C89F2C9B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60422" name="Google Shape;391;p31">
            <a:extLst>
              <a:ext uri="{FF2B5EF4-FFF2-40B4-BE49-F238E27FC236}">
                <a16:creationId xmlns:a16="http://schemas.microsoft.com/office/drawing/2014/main" id="{F9AD6083-921F-D461-BCDB-E3294815A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4563" y="2889548"/>
            <a:ext cx="515620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4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Scenarii</a:t>
            </a:r>
            <a:r>
              <a:rPr lang="en-GB" altLang="en-RO" sz="4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de </a:t>
            </a:r>
            <a:r>
              <a:rPr lang="en-GB" altLang="en-RO" sz="4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utilizare</a:t>
            </a:r>
            <a:endParaRPr lang="en-GB" altLang="en-RO" sz="40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13BA75-501C-D663-F27B-2954DF757263}"/>
              </a:ext>
            </a:extLst>
          </p:cNvPr>
          <p:cNvSpPr/>
          <p:nvPr/>
        </p:nvSpPr>
        <p:spPr>
          <a:xfrm>
            <a:off x="0" y="1295400"/>
            <a:ext cx="9144000" cy="361156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RO" kern="0" dirty="0"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2761A-C013-066D-709A-C9642711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702550" cy="573088"/>
          </a:xfrm>
        </p:spPr>
        <p:txBody>
          <a:bodyPr/>
          <a:lstStyle/>
          <a:p>
            <a:pPr eaLnBrk="1" fontAlgn="auto" hangingPunct="1">
              <a:buClr>
                <a:schemeClr val="dk1"/>
              </a:buClr>
              <a:buFont typeface="Trispace"/>
              <a:buNone/>
              <a:defRPr/>
            </a:pPr>
            <a:r>
              <a:rPr lang="en-GB" sz="1800" dirty="0">
                <a:solidFill>
                  <a:schemeClr val="accent6"/>
                </a:solidFill>
                <a:latin typeface="Courier New" panose="02070309020205020404" pitchFamily="49" charset="0"/>
                <a:ea typeface="Trispace"/>
                <a:cs typeface="Courier New" panose="02070309020205020404" pitchFamily="49" charset="0"/>
                <a:sym typeface="Trispace"/>
              </a:rPr>
              <a:t>1. </a:t>
            </a:r>
            <a:r>
              <a:rPr lang="ro-RO" sz="240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Pacientul </a:t>
            </a:r>
            <a:r>
              <a:rPr lang="ro-RO" sz="240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raspunde</a:t>
            </a:r>
            <a:r>
              <a:rPr lang="ro-RO" sz="240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si se simte bine</a:t>
            </a:r>
            <a:endParaRPr lang="en-RO" sz="1800" dirty="0">
              <a:solidFill>
                <a:schemeClr val="accent6"/>
              </a:solidFill>
              <a:latin typeface="Courier New" panose="02070309020205020404" pitchFamily="49" charset="0"/>
              <a:ea typeface="Trispace"/>
              <a:cs typeface="Courier New" panose="02070309020205020404" pitchFamily="49" charset="0"/>
              <a:sym typeface="Trispace"/>
            </a:endParaRPr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FC4E8D10-8F66-78A9-FE9F-5B19AA5C1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8" y="1865313"/>
            <a:ext cx="288766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D62BA514-8B13-3720-F0BD-841D0298D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38" y="1546225"/>
            <a:ext cx="134302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B8607-D06E-3055-957A-8F56E0AE68B2}"/>
              </a:ext>
            </a:extLst>
          </p:cNvPr>
          <p:cNvSpPr txBox="1"/>
          <p:nvPr/>
        </p:nvSpPr>
        <p:spPr>
          <a:xfrm>
            <a:off x="138907" y="1495207"/>
            <a:ext cx="2368550" cy="310854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Aplicația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detectează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posibil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impact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întreabă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utilizatorul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dacă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bine.</a:t>
            </a:r>
          </a:p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Utilizatorul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confirmă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că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simte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bine.</a:t>
            </a:r>
          </a:p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Dispeceratul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primește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notificarea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alerta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închisă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RO" altLang="en-RO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470" name="Picture 12" descr="A car on the road&#10;&#10;AI-generated content may be incorrect.">
            <a:extLst>
              <a:ext uri="{FF2B5EF4-FFF2-40B4-BE49-F238E27FC236}">
                <a16:creationId xmlns:a16="http://schemas.microsoft.com/office/drawing/2014/main" id="{97B9ECB4-F345-8010-AEDC-1772C3A0A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1546225"/>
            <a:ext cx="134302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846B97-12E8-F58E-5BCA-9F26FE309073}"/>
              </a:ext>
            </a:extLst>
          </p:cNvPr>
          <p:cNvSpPr/>
          <p:nvPr/>
        </p:nvSpPr>
        <p:spPr>
          <a:xfrm>
            <a:off x="0" y="1293813"/>
            <a:ext cx="9144000" cy="367665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RO" kern="0" dirty="0"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30BBB-9238-6AF6-4B96-00554EEC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702550" cy="573088"/>
          </a:xfrm>
        </p:spPr>
        <p:txBody>
          <a:bodyPr/>
          <a:lstStyle/>
          <a:p>
            <a:pPr eaLnBrk="1" fontAlgn="auto" hangingPunct="1">
              <a:buClr>
                <a:schemeClr val="dk1"/>
              </a:buClr>
              <a:buFont typeface="Trispace"/>
              <a:buNone/>
              <a:defRPr/>
            </a:pPr>
            <a:r>
              <a:rPr lang="en-GB" sz="1800" dirty="0">
                <a:solidFill>
                  <a:schemeClr val="accent6"/>
                </a:solidFill>
                <a:latin typeface="Courier New" panose="02070309020205020404" pitchFamily="49" charset="0"/>
                <a:ea typeface="Trispace"/>
                <a:cs typeface="Courier New" panose="02070309020205020404" pitchFamily="49" charset="0"/>
                <a:sym typeface="Trispace"/>
              </a:rPr>
              <a:t>2. </a:t>
            </a:r>
            <a:r>
              <a:rPr lang="ro-RO" sz="240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Pacientul </a:t>
            </a:r>
            <a:r>
              <a:rPr lang="ro-RO" sz="240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raspunde</a:t>
            </a:r>
            <a:r>
              <a:rPr lang="ro-RO" sz="240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si nu se simte bine</a:t>
            </a:r>
            <a:endParaRPr lang="en-RO" sz="1800" dirty="0">
              <a:solidFill>
                <a:schemeClr val="accent6"/>
              </a:solidFill>
              <a:latin typeface="Courier New" panose="02070309020205020404" pitchFamily="49" charset="0"/>
              <a:ea typeface="Trispace"/>
              <a:cs typeface="Courier New" panose="02070309020205020404" pitchFamily="49" charset="0"/>
              <a:sym typeface="Trispace"/>
            </a:endParaRP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76468840-9E39-6EAD-E05F-19A271098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5" y="1935163"/>
            <a:ext cx="310197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9ECBD-30F1-5C48-F4C6-D17C49CD29E3}"/>
              </a:ext>
            </a:extLst>
          </p:cNvPr>
          <p:cNvSpPr txBox="1"/>
          <p:nvPr/>
        </p:nvSpPr>
        <p:spPr>
          <a:xfrm>
            <a:off x="0" y="1555750"/>
            <a:ext cx="24871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Wingdings" pitchFamily="2" charset="2"/>
              <a:buChar char="§"/>
            </a:pP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Aplicația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întreabă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utilizatorul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cum se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simte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eaLnBrk="1" hangingPunct="1">
              <a:buClr>
                <a:srgbClr val="FFFFFF"/>
              </a:buClr>
              <a:buFont typeface="Wingdings" pitchFamily="2" charset="2"/>
              <a:buChar char="§"/>
            </a:pP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Utilizatorul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raportează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că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 se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simte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bine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nevoie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ajutor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eaLnBrk="1" hangingPunct="1">
              <a:buClr>
                <a:srgbClr val="FFFFFF"/>
              </a:buClr>
              <a:buFont typeface="Wingdings" pitchFamily="2" charset="2"/>
              <a:buChar char="§"/>
            </a:pP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Dispeceratul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primește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notificarea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poate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trimite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echipaj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altLang="en-RO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intervenție</a:t>
            </a:r>
            <a:r>
              <a:rPr lang="en-GB" altLang="en-RO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RO" altLang="en-RO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3493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142E63C6-6735-3E73-0D0E-AA7C4E78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1555750"/>
            <a:ext cx="1343025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9" descr="A car on the road&#10;&#10;AI-generated content may be incorrect.">
            <a:extLst>
              <a:ext uri="{FF2B5EF4-FFF2-40B4-BE49-F238E27FC236}">
                <a16:creationId xmlns:a16="http://schemas.microsoft.com/office/drawing/2014/main" id="{469873F7-093E-BC47-F6AC-2BFD7AE4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1555750"/>
            <a:ext cx="1343025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B7D722DA-E8E7-5766-2795-1B673B48FC56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2532" name="Google Shape;420;p33">
            <a:extLst>
              <a:ext uri="{FF2B5EF4-FFF2-40B4-BE49-F238E27FC236}">
                <a16:creationId xmlns:a16="http://schemas.microsoft.com/office/drawing/2014/main" id="{8C2A86A6-7F1E-5521-1443-EB11A4514D5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688326" y="3805812"/>
            <a:ext cx="6659562" cy="8413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Cerințele</a:t>
            </a:r>
            <a: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și</a:t>
            </a:r>
            <a: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b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</a:b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specificațiile</a:t>
            </a:r>
            <a: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aplicației</a:t>
            </a:r>
            <a:b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</a:br>
            <a:endParaRPr lang="en-RO" altLang="en-RO" sz="36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sp>
        <p:nvSpPr>
          <p:cNvPr id="22533" name="Google Shape;421;p33">
            <a:extLst>
              <a:ext uri="{FF2B5EF4-FFF2-40B4-BE49-F238E27FC236}">
                <a16:creationId xmlns:a16="http://schemas.microsoft.com/office/drawing/2014/main" id="{72DF745A-428D-AA4D-AA00-BC4C1FFB4B2F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5052830" y="1669336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01</a:t>
            </a:r>
            <a:endParaRPr lang="en-RO" altLang="en-RO" b="1" i="1" dirty="0">
              <a:solidFill>
                <a:srgbClr val="FFE3E5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grpSp>
        <p:nvGrpSpPr>
          <p:cNvPr id="22534" name="Google Shape;422;p33">
            <a:extLst>
              <a:ext uri="{FF2B5EF4-FFF2-40B4-BE49-F238E27FC236}">
                <a16:creationId xmlns:a16="http://schemas.microsoft.com/office/drawing/2014/main" id="{78E9C9C6-4A87-147E-E4C2-5ABAAD531CDC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7"/>
            <a:chOff x="243563" y="319103"/>
            <a:chExt cx="3660803" cy="4166640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840AE366-C517-00B2-9A71-F18848B9CFC8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A1663799-0A5E-F684-42BA-D920D504EECC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9428C515-4319-59FC-2AFD-981C05FCA628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CDC4F7F5-D05F-E055-DB6A-31152956547A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C358A6AD-9309-A9A0-C5B9-5D0484644032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40E1117A-9B7B-FC8E-BCD5-D02A06DA5607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EFFCCBF6-0F20-DFFB-ACE5-DFC679553CEC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A9D3235B-E679-11E3-A2B9-3A9E05345230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22559" name="Google Shape;431;p33">
              <a:extLst>
                <a:ext uri="{FF2B5EF4-FFF2-40B4-BE49-F238E27FC236}">
                  <a16:creationId xmlns:a16="http://schemas.microsoft.com/office/drawing/2014/main" id="{FA7BC262-35AC-6D68-1C28-B641348365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74" y="1310912"/>
              <a:ext cx="3057581" cy="2521892"/>
              <a:chOff x="4567123" y="4074875"/>
              <a:chExt cx="946034" cy="780288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5A7F0524-869F-EE64-953F-8B7C29259820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i="1"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22567" name="Google Shape;433;p33">
                <a:extLst>
                  <a:ext uri="{FF2B5EF4-FFF2-40B4-BE49-F238E27FC236}">
                    <a16:creationId xmlns:a16="http://schemas.microsoft.com/office/drawing/2014/main" id="{E7844203-E070-D0C9-F81C-645416F72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2568" name="Google Shape;434;p33">
                <a:extLst>
                  <a:ext uri="{FF2B5EF4-FFF2-40B4-BE49-F238E27FC236}">
                    <a16:creationId xmlns:a16="http://schemas.microsoft.com/office/drawing/2014/main" id="{C4815A68-5426-758B-0223-3AC1B6831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2569" name="Google Shape;435;p33">
                <a:extLst>
                  <a:ext uri="{FF2B5EF4-FFF2-40B4-BE49-F238E27FC236}">
                    <a16:creationId xmlns:a16="http://schemas.microsoft.com/office/drawing/2014/main" id="{D46D5995-9165-ECE6-9280-B08E53369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2570" name="Google Shape;436;p33">
                <a:extLst>
                  <a:ext uri="{FF2B5EF4-FFF2-40B4-BE49-F238E27FC236}">
                    <a16:creationId xmlns:a16="http://schemas.microsoft.com/office/drawing/2014/main" id="{672D0EF0-91FA-AD18-0B59-A9A66FCCB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2571" name="Google Shape;437;p33">
                <a:extLst>
                  <a:ext uri="{FF2B5EF4-FFF2-40B4-BE49-F238E27FC236}">
                    <a16:creationId xmlns:a16="http://schemas.microsoft.com/office/drawing/2014/main" id="{7ECD059B-131C-FB08-3065-F73893774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2572" name="Google Shape;438;p33">
                <a:extLst>
                  <a:ext uri="{FF2B5EF4-FFF2-40B4-BE49-F238E27FC236}">
                    <a16:creationId xmlns:a16="http://schemas.microsoft.com/office/drawing/2014/main" id="{1D9D76F1-C112-93DA-35BB-314A8DF7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2573" name="Google Shape;439;p33">
                <a:extLst>
                  <a:ext uri="{FF2B5EF4-FFF2-40B4-BE49-F238E27FC236}">
                    <a16:creationId xmlns:a16="http://schemas.microsoft.com/office/drawing/2014/main" id="{76F83EB8-97DF-E20C-86BC-F667D79F7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22574" name="Google Shape;440;p33">
                <a:extLst>
                  <a:ext uri="{FF2B5EF4-FFF2-40B4-BE49-F238E27FC236}">
                    <a16:creationId xmlns:a16="http://schemas.microsoft.com/office/drawing/2014/main" id="{06D0F725-0D0A-C92C-27A9-2BD0BA69A8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22576" name="Google Shape;441;p33">
                  <a:extLst>
                    <a:ext uri="{FF2B5EF4-FFF2-40B4-BE49-F238E27FC236}">
                      <a16:creationId xmlns:a16="http://schemas.microsoft.com/office/drawing/2014/main" id="{6232EE26-2155-8ABC-4DAB-004295CA3C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22578" name="Google Shape;442;p33">
                    <a:extLst>
                      <a:ext uri="{FF2B5EF4-FFF2-40B4-BE49-F238E27FC236}">
                        <a16:creationId xmlns:a16="http://schemas.microsoft.com/office/drawing/2014/main" id="{B4F459C1-C386-65C0-F77D-4E05A68FC3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2579" name="Google Shape;443;p33">
                    <a:extLst>
                      <a:ext uri="{FF2B5EF4-FFF2-40B4-BE49-F238E27FC236}">
                        <a16:creationId xmlns:a16="http://schemas.microsoft.com/office/drawing/2014/main" id="{E43EBC11-A29E-8ECC-4FBE-E2D1D64D03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2580" name="Google Shape;444;p33">
                    <a:extLst>
                      <a:ext uri="{FF2B5EF4-FFF2-40B4-BE49-F238E27FC236}">
                        <a16:creationId xmlns:a16="http://schemas.microsoft.com/office/drawing/2014/main" id="{0F0F2C72-E764-F382-018A-D8F4C3C86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2581" name="Google Shape;445;p33">
                    <a:extLst>
                      <a:ext uri="{FF2B5EF4-FFF2-40B4-BE49-F238E27FC236}">
                        <a16:creationId xmlns:a16="http://schemas.microsoft.com/office/drawing/2014/main" id="{68AFB698-06FD-BC29-0D82-4294702B90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2582" name="Google Shape;446;p33">
                    <a:extLst>
                      <a:ext uri="{FF2B5EF4-FFF2-40B4-BE49-F238E27FC236}">
                        <a16:creationId xmlns:a16="http://schemas.microsoft.com/office/drawing/2014/main" id="{481C98F0-8AB3-0D84-B533-4EDBD21948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2583" name="Google Shape;447;p33">
                    <a:extLst>
                      <a:ext uri="{FF2B5EF4-FFF2-40B4-BE49-F238E27FC236}">
                        <a16:creationId xmlns:a16="http://schemas.microsoft.com/office/drawing/2014/main" id="{49F5E354-4A59-0582-DE36-E5B4F4422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2584" name="Google Shape;448;p33">
                    <a:extLst>
                      <a:ext uri="{FF2B5EF4-FFF2-40B4-BE49-F238E27FC236}">
                        <a16:creationId xmlns:a16="http://schemas.microsoft.com/office/drawing/2014/main" id="{C16BFA80-1080-7A8F-8683-C441ABE240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FC291E90-464E-451A-6AE4-6023CEEE7E72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i="1"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C41BCE7F-5F43-D46A-0627-2FA7CB7FED24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i="1"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61C48BCA-3203-4533-62B3-60B2B8A84C8A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DD75E2A5-2A1E-5147-B6E8-C4EC4CD2BF6D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213C1E-8DE6-9829-F9C9-375C52946271}"/>
              </a:ext>
            </a:extLst>
          </p:cNvPr>
          <p:cNvSpPr/>
          <p:nvPr/>
        </p:nvSpPr>
        <p:spPr>
          <a:xfrm>
            <a:off x="0" y="1293813"/>
            <a:ext cx="9144000" cy="3671887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RO" kern="0" dirty="0"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6BC2AFF7-A4A9-FC00-60F1-CB38F154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8" y="1855788"/>
            <a:ext cx="26733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537D25-586D-3CDD-ED15-971C7FE87C60}"/>
              </a:ext>
            </a:extLst>
          </p:cNvPr>
          <p:cNvSpPr txBox="1">
            <a:spLocks/>
          </p:cNvSpPr>
          <p:nvPr/>
        </p:nvSpPr>
        <p:spPr>
          <a:xfrm>
            <a:off x="720725" y="381795"/>
            <a:ext cx="7702550" cy="57308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eaLnBrk="1" fontAlgn="auto" hangingPunct="1">
              <a:defRPr/>
            </a:pPr>
            <a:r>
              <a:rPr lang="en-GB" sz="2000" kern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</a:t>
            </a:r>
            <a:r>
              <a:rPr lang="en-GB" sz="200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Pacientul</a:t>
            </a:r>
            <a:r>
              <a:rPr lang="en-GB" sz="200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nu </a:t>
            </a:r>
            <a:r>
              <a:rPr lang="en-GB" sz="200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raspunde</a:t>
            </a:r>
            <a:r>
              <a:rPr lang="en-GB" sz="200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posibila</a:t>
            </a:r>
            <a:r>
              <a:rPr lang="en-GB" sz="200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stare de </a:t>
            </a:r>
            <a:r>
              <a:rPr lang="en-GB" sz="200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inconstienta</a:t>
            </a:r>
            <a:r>
              <a:rPr lang="en-GB" sz="200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RO" sz="2000" kern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BA531-3140-1F1E-62A7-99601085F940}"/>
              </a:ext>
            </a:extLst>
          </p:cNvPr>
          <p:cNvSpPr txBox="1"/>
          <p:nvPr/>
        </p:nvSpPr>
        <p:spPr>
          <a:xfrm>
            <a:off x="71438" y="1427163"/>
            <a:ext cx="2366962" cy="32316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Aplicația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întreabă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utilizatorul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cum se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simte</a:t>
            </a:r>
            <a:endParaRPr lang="en-GB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Dacă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răspunde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aplicația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repetă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întrebarea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după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secunde</a:t>
            </a:r>
            <a:endParaRPr lang="en-GB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Dacă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utilizatorul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răspunde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din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nou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se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trimite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automat o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critică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către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dispecerat</a:t>
            </a:r>
            <a:endParaRPr lang="en-GB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Dispeceratul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primește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notificarea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inițiază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procedurile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urgență</a:t>
            </a:r>
            <a:endParaRPr lang="en-RO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4517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B2C4286F-D480-8AA0-84EA-87FAE94BD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1522413"/>
            <a:ext cx="1427162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11" descr="A blurry image of a car on a street&#10;&#10;AI-generated content may be incorrect.">
            <a:extLst>
              <a:ext uri="{FF2B5EF4-FFF2-40B4-BE49-F238E27FC236}">
                <a16:creationId xmlns:a16="http://schemas.microsoft.com/office/drawing/2014/main" id="{308ADABE-99B3-8245-E958-901860F5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1522413"/>
            <a:ext cx="142557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E60A7FC9-BFAD-D615-D5EF-4C6DFD9E6484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65540" name="Google Shape;421;p33">
            <a:extLst>
              <a:ext uri="{FF2B5EF4-FFF2-40B4-BE49-F238E27FC236}">
                <a16:creationId xmlns:a16="http://schemas.microsoft.com/office/drawing/2014/main" id="{5C91FA2A-4729-F7C4-5A99-9CD41FDE0E95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5014561" y="1679818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10</a:t>
            </a:r>
          </a:p>
        </p:txBody>
      </p:sp>
      <p:grpSp>
        <p:nvGrpSpPr>
          <p:cNvPr id="65541" name="Google Shape;422;p33">
            <a:extLst>
              <a:ext uri="{FF2B5EF4-FFF2-40B4-BE49-F238E27FC236}">
                <a16:creationId xmlns:a16="http://schemas.microsoft.com/office/drawing/2014/main" id="{B25C609B-A381-AFCB-93C5-2C16A7B2870F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7"/>
            <a:chOff x="243563" y="319103"/>
            <a:chExt cx="3660803" cy="4166640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A3FD82D8-A19C-D48B-81D5-DF8F05ACD012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C1B542EE-607D-00F5-A663-2CF6236ED314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B9BE7B65-A1BF-66A9-13F1-EC4B6CC54F3B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27AE3CC4-4B40-54A9-E132-E4B4F07B0AE3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C5615A92-B916-0673-531A-578D9F597E74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3620774A-1C76-444B-BA2D-7B70D1D293DE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9FE609A0-29E5-4720-8AEE-17CB96D68F8C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F6996A6E-BE01-75D2-1227-EBA64AE8024B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65567" name="Google Shape;431;p33">
              <a:extLst>
                <a:ext uri="{FF2B5EF4-FFF2-40B4-BE49-F238E27FC236}">
                  <a16:creationId xmlns:a16="http://schemas.microsoft.com/office/drawing/2014/main" id="{7315B73A-F31C-0B81-6F49-13BB761B15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74" y="1310912"/>
              <a:ext cx="3057581" cy="2521892"/>
              <a:chOff x="4567123" y="4074875"/>
              <a:chExt cx="946034" cy="780288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4E3CB417-C21F-9F51-308E-CEFD9B3B9EB1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65575" name="Google Shape;433;p33">
                <a:extLst>
                  <a:ext uri="{FF2B5EF4-FFF2-40B4-BE49-F238E27FC236}">
                    <a16:creationId xmlns:a16="http://schemas.microsoft.com/office/drawing/2014/main" id="{156E812E-38CA-2139-CF31-D69DFF0C5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576" name="Google Shape;434;p33">
                <a:extLst>
                  <a:ext uri="{FF2B5EF4-FFF2-40B4-BE49-F238E27FC236}">
                    <a16:creationId xmlns:a16="http://schemas.microsoft.com/office/drawing/2014/main" id="{C1BC3F14-8B11-2F4F-C325-8815D21C4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577" name="Google Shape;435;p33">
                <a:extLst>
                  <a:ext uri="{FF2B5EF4-FFF2-40B4-BE49-F238E27FC236}">
                    <a16:creationId xmlns:a16="http://schemas.microsoft.com/office/drawing/2014/main" id="{7FB0D073-D442-E71B-31FD-C3DA04EE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578" name="Google Shape;436;p33">
                <a:extLst>
                  <a:ext uri="{FF2B5EF4-FFF2-40B4-BE49-F238E27FC236}">
                    <a16:creationId xmlns:a16="http://schemas.microsoft.com/office/drawing/2014/main" id="{CF126145-26F4-6209-B39F-26CA73B6F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579" name="Google Shape;437;p33">
                <a:extLst>
                  <a:ext uri="{FF2B5EF4-FFF2-40B4-BE49-F238E27FC236}">
                    <a16:creationId xmlns:a16="http://schemas.microsoft.com/office/drawing/2014/main" id="{A9DFE0B1-3472-D4CE-BA9F-4724D1FB5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580" name="Google Shape;438;p33">
                <a:extLst>
                  <a:ext uri="{FF2B5EF4-FFF2-40B4-BE49-F238E27FC236}">
                    <a16:creationId xmlns:a16="http://schemas.microsoft.com/office/drawing/2014/main" id="{A71A0A23-549B-523D-DF4F-516B05263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581" name="Google Shape;439;p33">
                <a:extLst>
                  <a:ext uri="{FF2B5EF4-FFF2-40B4-BE49-F238E27FC236}">
                    <a16:creationId xmlns:a16="http://schemas.microsoft.com/office/drawing/2014/main" id="{F39150A3-D557-779C-200D-9701567AB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65582" name="Google Shape;440;p33">
                <a:extLst>
                  <a:ext uri="{FF2B5EF4-FFF2-40B4-BE49-F238E27FC236}">
                    <a16:creationId xmlns:a16="http://schemas.microsoft.com/office/drawing/2014/main" id="{703D6D6B-3730-F23A-42FA-033CBEF43F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65584" name="Google Shape;441;p33">
                  <a:extLst>
                    <a:ext uri="{FF2B5EF4-FFF2-40B4-BE49-F238E27FC236}">
                      <a16:creationId xmlns:a16="http://schemas.microsoft.com/office/drawing/2014/main" id="{4A837528-B3C0-8A1D-B93D-D4C9BFE5C4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65586" name="Google Shape;442;p33">
                    <a:extLst>
                      <a:ext uri="{FF2B5EF4-FFF2-40B4-BE49-F238E27FC236}">
                        <a16:creationId xmlns:a16="http://schemas.microsoft.com/office/drawing/2014/main" id="{F6B71A94-D383-0CE3-5A03-F79A1EA390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5587" name="Google Shape;443;p33">
                    <a:extLst>
                      <a:ext uri="{FF2B5EF4-FFF2-40B4-BE49-F238E27FC236}">
                        <a16:creationId xmlns:a16="http://schemas.microsoft.com/office/drawing/2014/main" id="{0E4B3919-07EE-A2E5-2BD5-0062452D4A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5588" name="Google Shape;444;p33">
                    <a:extLst>
                      <a:ext uri="{FF2B5EF4-FFF2-40B4-BE49-F238E27FC236}">
                        <a16:creationId xmlns:a16="http://schemas.microsoft.com/office/drawing/2014/main" id="{648C2CB1-16CB-7050-8950-7F2DEBC9F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5589" name="Google Shape;445;p33">
                    <a:extLst>
                      <a:ext uri="{FF2B5EF4-FFF2-40B4-BE49-F238E27FC236}">
                        <a16:creationId xmlns:a16="http://schemas.microsoft.com/office/drawing/2014/main" id="{2F850B48-E078-8523-9523-FA95A6CEEA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5590" name="Google Shape;446;p33">
                    <a:extLst>
                      <a:ext uri="{FF2B5EF4-FFF2-40B4-BE49-F238E27FC236}">
                        <a16:creationId xmlns:a16="http://schemas.microsoft.com/office/drawing/2014/main" id="{D3AB3030-0788-0B4C-B6D1-A234EC26E5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5591" name="Google Shape;447;p33">
                    <a:extLst>
                      <a:ext uri="{FF2B5EF4-FFF2-40B4-BE49-F238E27FC236}">
                        <a16:creationId xmlns:a16="http://schemas.microsoft.com/office/drawing/2014/main" id="{B09BBCF6-E88A-0082-2719-EEE59D554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65592" name="Google Shape;448;p33">
                    <a:extLst>
                      <a:ext uri="{FF2B5EF4-FFF2-40B4-BE49-F238E27FC236}">
                        <a16:creationId xmlns:a16="http://schemas.microsoft.com/office/drawing/2014/main" id="{9256133D-F1B9-465F-57E6-AA0BA2D4D6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CAB2DE98-E237-7A6E-7CF9-485841E5AE43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BC78EBC1-7254-5DB9-A1A4-21665A3D8724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C2C4AC39-F609-A044-7470-1A1F305D9D4D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53B6CA76-33EE-E11D-28DA-A71E70442784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65542" name="Google Shape;391;p31">
            <a:extLst>
              <a:ext uri="{FF2B5EF4-FFF2-40B4-BE49-F238E27FC236}">
                <a16:creationId xmlns:a16="http://schemas.microsoft.com/office/drawing/2014/main" id="{B8EA532B-6C64-0E85-F78C-D48058BFB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050" y="3225800"/>
            <a:ext cx="620395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4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Concluzii și dezvoltări viitoare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918;p48">
            <a:extLst>
              <a:ext uri="{FF2B5EF4-FFF2-40B4-BE49-F238E27FC236}">
                <a16:creationId xmlns:a16="http://schemas.microsoft.com/office/drawing/2014/main" id="{CB930A94-4DA0-31B4-CA95-AECD4F360006}"/>
              </a:ext>
            </a:extLst>
          </p:cNvPr>
          <p:cNvSpPr/>
          <p:nvPr/>
        </p:nvSpPr>
        <p:spPr>
          <a:xfrm>
            <a:off x="2741599" y="2108200"/>
            <a:ext cx="3660803" cy="3661276"/>
          </a:xfrm>
          <a:custGeom>
            <a:avLst/>
            <a:gdLst/>
            <a:ahLst/>
            <a:cxnLst/>
            <a:rect l="l" t="t" r="r" b="b"/>
            <a:pathLst>
              <a:path w="4809" h="4810" extrusionOk="0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rgbClr val="F5B1B7">
                  <a:alpha val="50196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merican Typewriter" panose="02090604020004020304" pitchFamily="18" charset="77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27DED8-A02A-C8E7-169C-D4F7DFE12492}"/>
              </a:ext>
            </a:extLst>
          </p:cNvPr>
          <p:cNvSpPr/>
          <p:nvPr/>
        </p:nvSpPr>
        <p:spPr>
          <a:xfrm>
            <a:off x="615260" y="558517"/>
            <a:ext cx="3714749" cy="572700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RO" sz="1200" kern="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CD2FC3-0182-8B36-EA51-39037D843B33}"/>
              </a:ext>
            </a:extLst>
          </p:cNvPr>
          <p:cNvSpPr/>
          <p:nvPr/>
        </p:nvSpPr>
        <p:spPr>
          <a:xfrm>
            <a:off x="4816979" y="562025"/>
            <a:ext cx="3714749" cy="572700"/>
          </a:xfrm>
          <a:prstGeom prst="rect">
            <a:avLst/>
          </a:prstGeom>
          <a:solidFill>
            <a:schemeClr val="accent1">
              <a:lumMod val="10000"/>
              <a:lumOff val="90000"/>
              <a:alpha val="53249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2000" b="1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Dezvoltări</a:t>
            </a:r>
            <a:r>
              <a:rPr lang="en-GB" sz="2000" b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GB" sz="2000" b="1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viitoare</a:t>
            </a:r>
            <a:r>
              <a:rPr lang="en-GB" sz="2000" b="1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 </a:t>
            </a:r>
            <a:endParaRPr lang="en-RO" sz="2000" b="1" kern="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Google Shape;372;p30">
            <a:extLst>
              <a:ext uri="{FF2B5EF4-FFF2-40B4-BE49-F238E27FC236}">
                <a16:creationId xmlns:a16="http://schemas.microsoft.com/office/drawing/2014/main" id="{AB5B02BA-2E7E-0CDA-8BF7-5F52ECEB30F3}"/>
              </a:ext>
            </a:extLst>
          </p:cNvPr>
          <p:cNvSpPr txBox="1">
            <a:spLocks/>
          </p:cNvSpPr>
          <p:nvPr/>
        </p:nvSpPr>
        <p:spPr>
          <a:xfrm>
            <a:off x="615259" y="599598"/>
            <a:ext cx="3714750" cy="49053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eaLnBrk="1" fontAlgn="auto" hangingPunct="1">
              <a:defRPr/>
            </a:pPr>
            <a:r>
              <a:rPr lang="en-GB" sz="2400" b="1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Concluzii</a:t>
            </a:r>
            <a:endParaRPr lang="en-GB" sz="2400" b="1" kern="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3A4FB1-33AD-4EF2-45D2-ED6819EC0D1D}"/>
              </a:ext>
            </a:extLst>
          </p:cNvPr>
          <p:cNvSpPr/>
          <p:nvPr/>
        </p:nvSpPr>
        <p:spPr>
          <a:xfrm>
            <a:off x="615950" y="1249363"/>
            <a:ext cx="3714750" cy="9525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Aplicația Asistent de Mobilitate oferă un sistem integrat de alertare și intervenție rapidă</a:t>
            </a:r>
            <a:endParaRPr lang="en-GB" altLang="en-RO" sz="9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42E88B-737F-BC64-5434-61F4C4CFBD42}"/>
              </a:ext>
            </a:extLst>
          </p:cNvPr>
          <p:cNvSpPr/>
          <p:nvPr/>
        </p:nvSpPr>
        <p:spPr>
          <a:xfrm>
            <a:off x="615950" y="2921000"/>
            <a:ext cx="3714750" cy="573088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Integrarea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-backend-web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permite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monitorizare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localizare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în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timp</a:t>
            </a:r>
            <a:r>
              <a:rPr lang="en-GB" altLang="en-RO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real</a:t>
            </a:r>
            <a:endParaRPr lang="en-GB" altLang="en-RO" sz="1200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6C7CEA-9518-7438-E128-1C3D17B20A3E}"/>
              </a:ext>
            </a:extLst>
          </p:cNvPr>
          <p:cNvSpPr/>
          <p:nvPr/>
        </p:nvSpPr>
        <p:spPr>
          <a:xfrm>
            <a:off x="615950" y="2201863"/>
            <a:ext cx="3714750" cy="714375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Detecția automată a incidentelor și notificarea dispeceratului asigură o reacție eficientă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7D88CA-D019-7E3F-3112-06AF00317241}"/>
              </a:ext>
            </a:extLst>
          </p:cNvPr>
          <p:cNvSpPr/>
          <p:nvPr/>
        </p:nvSpPr>
        <p:spPr>
          <a:xfrm>
            <a:off x="4813300" y="1822450"/>
            <a:ext cx="3714750" cy="5715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Integrarea inteligenței artificiale pentru predicția incidentelor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5EF856-00DA-963C-2B72-E2545789AE60}"/>
              </a:ext>
            </a:extLst>
          </p:cNvPr>
          <p:cNvSpPr/>
          <p:nvPr/>
        </p:nvSpPr>
        <p:spPr>
          <a:xfrm>
            <a:off x="4813300" y="1249363"/>
            <a:ext cx="3714750" cy="573087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Compatibilitate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extinsă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cu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dispozitive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Android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9705D2-799F-908A-886C-56FCF156A20B}"/>
              </a:ext>
            </a:extLst>
          </p:cNvPr>
          <p:cNvSpPr/>
          <p:nvPr/>
        </p:nvSpPr>
        <p:spPr>
          <a:xfrm>
            <a:off x="4813300" y="2393950"/>
            <a:ext cx="3714750" cy="573088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RO"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Optimizarea consumului de energie pentru eficiență crescută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71CBC5E-AC53-FF76-A5E6-830E3DFE1C32}"/>
              </a:ext>
            </a:extLst>
          </p:cNvPr>
          <p:cNvSpPr/>
          <p:nvPr/>
        </p:nvSpPr>
        <p:spPr>
          <a:xfrm>
            <a:off x="4813300" y="2967038"/>
            <a:ext cx="3714750" cy="573087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Posibilitatea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integrare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cu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dispozitive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medicale</a:t>
            </a:r>
            <a:r>
              <a:rPr lang="en-GB" sz="1200" kern="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GB" sz="1200" kern="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inteligente</a:t>
            </a:r>
            <a:endParaRPr lang="en-GB" sz="1200" kern="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grpSp>
        <p:nvGrpSpPr>
          <p:cNvPr id="2" name="Google Shape;919;p48">
            <a:extLst>
              <a:ext uri="{FF2B5EF4-FFF2-40B4-BE49-F238E27FC236}">
                <a16:creationId xmlns:a16="http://schemas.microsoft.com/office/drawing/2014/main" id="{FA58FABE-6C28-8856-E5B0-B03EA319E6FB}"/>
              </a:ext>
            </a:extLst>
          </p:cNvPr>
          <p:cNvGrpSpPr>
            <a:grpSpLocks/>
          </p:cNvGrpSpPr>
          <p:nvPr/>
        </p:nvGrpSpPr>
        <p:grpSpPr bwMode="auto">
          <a:xfrm>
            <a:off x="3638106" y="3546285"/>
            <a:ext cx="1867789" cy="1438414"/>
            <a:chOff x="3186425" y="4160625"/>
            <a:chExt cx="533679" cy="414643"/>
          </a:xfrm>
        </p:grpSpPr>
        <p:grpSp>
          <p:nvGrpSpPr>
            <p:cNvPr id="6" name="Google Shape;920;p48">
              <a:extLst>
                <a:ext uri="{FF2B5EF4-FFF2-40B4-BE49-F238E27FC236}">
                  <a16:creationId xmlns:a16="http://schemas.microsoft.com/office/drawing/2014/main" id="{23CD18E8-6670-421A-8E23-E4C0F66B8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70" y="4212301"/>
              <a:ext cx="409169" cy="311298"/>
              <a:chOff x="3248670" y="4212301"/>
              <a:chExt cx="409169" cy="311298"/>
            </a:xfrm>
          </p:grpSpPr>
          <p:sp>
            <p:nvSpPr>
              <p:cNvPr id="14" name="Google Shape;921;p48">
                <a:extLst>
                  <a:ext uri="{FF2B5EF4-FFF2-40B4-BE49-F238E27FC236}">
                    <a16:creationId xmlns:a16="http://schemas.microsoft.com/office/drawing/2014/main" id="{1775F57F-41C8-403C-08C1-05DA9CEB4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849" y="4212301"/>
                <a:ext cx="337457" cy="246269"/>
              </a:xfrm>
              <a:custGeom>
                <a:avLst/>
                <a:gdLst>
                  <a:gd name="T0" fmla="*/ 7726 w 7727"/>
                  <a:gd name="T1" fmla="*/ 1303 h 5639"/>
                  <a:gd name="T2" fmla="*/ 7584 w 7727"/>
                  <a:gd name="T3" fmla="*/ 1008 h 5639"/>
                  <a:gd name="T4" fmla="*/ 6852 w 7727"/>
                  <a:gd name="T5" fmla="*/ 294 h 5639"/>
                  <a:gd name="T6" fmla="*/ 5915 w 7727"/>
                  <a:gd name="T7" fmla="*/ 312 h 5639"/>
                  <a:gd name="T8" fmla="*/ 4381 w 7727"/>
                  <a:gd name="T9" fmla="*/ 161 h 5639"/>
                  <a:gd name="T10" fmla="*/ 2838 w 7727"/>
                  <a:gd name="T11" fmla="*/ 98 h 5639"/>
                  <a:gd name="T12" fmla="*/ 1651 w 7727"/>
                  <a:gd name="T13" fmla="*/ 990 h 5639"/>
                  <a:gd name="T14" fmla="*/ 527 w 7727"/>
                  <a:gd name="T15" fmla="*/ 2105 h 5639"/>
                  <a:gd name="T16" fmla="*/ 277 w 7727"/>
                  <a:gd name="T17" fmla="*/ 3560 h 5639"/>
                  <a:gd name="T18" fmla="*/ 482 w 7727"/>
                  <a:gd name="T19" fmla="*/ 5085 h 5639"/>
                  <a:gd name="T20" fmla="*/ 1455 w 7727"/>
                  <a:gd name="T21" fmla="*/ 5638 h 5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7" h="5639" extrusionOk="0">
                    <a:moveTo>
                      <a:pt x="7726" y="1303"/>
                    </a:moveTo>
                    <a:cubicBezTo>
                      <a:pt x="7682" y="1187"/>
                      <a:pt x="7637" y="1124"/>
                      <a:pt x="7584" y="1008"/>
                    </a:cubicBezTo>
                    <a:cubicBezTo>
                      <a:pt x="7432" y="696"/>
                      <a:pt x="7209" y="393"/>
                      <a:pt x="6852" y="294"/>
                    </a:cubicBezTo>
                    <a:cubicBezTo>
                      <a:pt x="6549" y="205"/>
                      <a:pt x="6228" y="286"/>
                      <a:pt x="5915" y="312"/>
                    </a:cubicBezTo>
                    <a:cubicBezTo>
                      <a:pt x="5398" y="348"/>
                      <a:pt x="4889" y="250"/>
                      <a:pt x="4381" y="161"/>
                    </a:cubicBezTo>
                    <a:cubicBezTo>
                      <a:pt x="3872" y="71"/>
                      <a:pt x="3346" y="0"/>
                      <a:pt x="2838" y="98"/>
                    </a:cubicBezTo>
                    <a:cubicBezTo>
                      <a:pt x="2338" y="205"/>
                      <a:pt x="1847" y="509"/>
                      <a:pt x="1651" y="990"/>
                    </a:cubicBezTo>
                    <a:cubicBezTo>
                      <a:pt x="1473" y="1436"/>
                      <a:pt x="750" y="1677"/>
                      <a:pt x="527" y="2105"/>
                    </a:cubicBezTo>
                    <a:cubicBezTo>
                      <a:pt x="286" y="2578"/>
                      <a:pt x="545" y="3096"/>
                      <a:pt x="277" y="3560"/>
                    </a:cubicBezTo>
                    <a:cubicBezTo>
                      <a:pt x="1" y="4032"/>
                      <a:pt x="117" y="4675"/>
                      <a:pt x="482" y="5085"/>
                    </a:cubicBezTo>
                    <a:cubicBezTo>
                      <a:pt x="741" y="5370"/>
                      <a:pt x="1080" y="5549"/>
                      <a:pt x="1455" y="5638"/>
                    </a:cubicBezTo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1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5" name="Google Shape;922;p48">
                <a:extLst>
                  <a:ext uri="{FF2B5EF4-FFF2-40B4-BE49-F238E27FC236}">
                    <a16:creationId xmlns:a16="http://schemas.microsoft.com/office/drawing/2014/main" id="{00F75E0F-B649-0C2D-632A-7ED5773AD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4790" y="4265276"/>
                <a:ext cx="353048" cy="258323"/>
              </a:xfrm>
              <a:custGeom>
                <a:avLst/>
                <a:gdLst>
                  <a:gd name="T0" fmla="*/ 7164 w 8084"/>
                  <a:gd name="T1" fmla="*/ 72 h 5915"/>
                  <a:gd name="T2" fmla="*/ 6281 w 8084"/>
                  <a:gd name="T3" fmla="*/ 152 h 5915"/>
                  <a:gd name="T4" fmla="*/ 5407 w 8084"/>
                  <a:gd name="T5" fmla="*/ 366 h 5915"/>
                  <a:gd name="T6" fmla="*/ 4336 w 8084"/>
                  <a:gd name="T7" fmla="*/ 188 h 5915"/>
                  <a:gd name="T8" fmla="*/ 3292 w 8084"/>
                  <a:gd name="T9" fmla="*/ 295 h 5915"/>
                  <a:gd name="T10" fmla="*/ 2240 w 8084"/>
                  <a:gd name="T11" fmla="*/ 839 h 5915"/>
                  <a:gd name="T12" fmla="*/ 1562 w 8084"/>
                  <a:gd name="T13" fmla="*/ 1669 h 5915"/>
                  <a:gd name="T14" fmla="*/ 152 w 8084"/>
                  <a:gd name="T15" fmla="*/ 3337 h 5915"/>
                  <a:gd name="T16" fmla="*/ 1018 w 8084"/>
                  <a:gd name="T17" fmla="*/ 5246 h 5915"/>
                  <a:gd name="T18" fmla="*/ 2151 w 8084"/>
                  <a:gd name="T19" fmla="*/ 5540 h 5915"/>
                  <a:gd name="T20" fmla="*/ 3060 w 8084"/>
                  <a:gd name="T21" fmla="*/ 5835 h 5915"/>
                  <a:gd name="T22" fmla="*/ 4568 w 8084"/>
                  <a:gd name="T23" fmla="*/ 5335 h 5915"/>
                  <a:gd name="T24" fmla="*/ 5826 w 8084"/>
                  <a:gd name="T25" fmla="*/ 4300 h 5915"/>
                  <a:gd name="T26" fmla="*/ 6789 w 8084"/>
                  <a:gd name="T27" fmla="*/ 3649 h 5915"/>
                  <a:gd name="T28" fmla="*/ 7387 w 8084"/>
                  <a:gd name="T29" fmla="*/ 2962 h 5915"/>
                  <a:gd name="T30" fmla="*/ 8012 w 8084"/>
                  <a:gd name="T31" fmla="*/ 1749 h 5915"/>
                  <a:gd name="T32" fmla="*/ 7164 w 8084"/>
                  <a:gd name="T33" fmla="*/ 72 h 5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4" h="5915" extrusionOk="0">
                    <a:moveTo>
                      <a:pt x="7164" y="72"/>
                    </a:moveTo>
                    <a:cubicBezTo>
                      <a:pt x="6879" y="0"/>
                      <a:pt x="6566" y="72"/>
                      <a:pt x="6281" y="152"/>
                    </a:cubicBezTo>
                    <a:cubicBezTo>
                      <a:pt x="5995" y="241"/>
                      <a:pt x="5710" y="348"/>
                      <a:pt x="5407" y="366"/>
                    </a:cubicBezTo>
                    <a:cubicBezTo>
                      <a:pt x="5050" y="384"/>
                      <a:pt x="4693" y="259"/>
                      <a:pt x="4336" y="188"/>
                    </a:cubicBezTo>
                    <a:cubicBezTo>
                      <a:pt x="3988" y="107"/>
                      <a:pt x="3587" y="90"/>
                      <a:pt x="3292" y="295"/>
                    </a:cubicBezTo>
                    <a:cubicBezTo>
                      <a:pt x="3007" y="491"/>
                      <a:pt x="2481" y="589"/>
                      <a:pt x="2240" y="839"/>
                    </a:cubicBezTo>
                    <a:cubicBezTo>
                      <a:pt x="1954" y="1124"/>
                      <a:pt x="1927" y="1490"/>
                      <a:pt x="1562" y="1669"/>
                    </a:cubicBezTo>
                    <a:cubicBezTo>
                      <a:pt x="884" y="1990"/>
                      <a:pt x="313" y="2596"/>
                      <a:pt x="152" y="3337"/>
                    </a:cubicBezTo>
                    <a:cubicBezTo>
                      <a:pt x="1" y="4068"/>
                      <a:pt x="340" y="4925"/>
                      <a:pt x="1018" y="5246"/>
                    </a:cubicBezTo>
                    <a:cubicBezTo>
                      <a:pt x="1374" y="5406"/>
                      <a:pt x="1776" y="5424"/>
                      <a:pt x="2151" y="5540"/>
                    </a:cubicBezTo>
                    <a:cubicBezTo>
                      <a:pt x="2454" y="5629"/>
                      <a:pt x="2739" y="5781"/>
                      <a:pt x="3060" y="5835"/>
                    </a:cubicBezTo>
                    <a:cubicBezTo>
                      <a:pt x="3596" y="5915"/>
                      <a:pt x="4131" y="5665"/>
                      <a:pt x="4568" y="5335"/>
                    </a:cubicBezTo>
                    <a:cubicBezTo>
                      <a:pt x="5005" y="5014"/>
                      <a:pt x="5380" y="4604"/>
                      <a:pt x="5826" y="4300"/>
                    </a:cubicBezTo>
                    <a:cubicBezTo>
                      <a:pt x="6138" y="4077"/>
                      <a:pt x="6495" y="3899"/>
                      <a:pt x="6789" y="3649"/>
                    </a:cubicBezTo>
                    <a:cubicBezTo>
                      <a:pt x="7012" y="3453"/>
                      <a:pt x="7200" y="3203"/>
                      <a:pt x="7387" y="2962"/>
                    </a:cubicBezTo>
                    <a:cubicBezTo>
                      <a:pt x="7664" y="2596"/>
                      <a:pt x="7949" y="2204"/>
                      <a:pt x="8012" y="1749"/>
                    </a:cubicBezTo>
                    <a:cubicBezTo>
                      <a:pt x="8083" y="1196"/>
                      <a:pt x="7780" y="223"/>
                      <a:pt x="7164" y="72"/>
                    </a:cubicBezTo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1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6" name="Google Shape;923;p48">
                <a:extLst>
                  <a:ext uri="{FF2B5EF4-FFF2-40B4-BE49-F238E27FC236}">
                    <a16:creationId xmlns:a16="http://schemas.microsoft.com/office/drawing/2014/main" id="{F0E3862F-257C-0CF2-84FA-7A808A8BA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010" y="4317465"/>
                <a:ext cx="51883" cy="56556"/>
              </a:xfrm>
              <a:custGeom>
                <a:avLst/>
                <a:gdLst>
                  <a:gd name="T0" fmla="*/ 848 w 1188"/>
                  <a:gd name="T1" fmla="*/ 19 h 1295"/>
                  <a:gd name="T2" fmla="*/ 866 w 1188"/>
                  <a:gd name="T3" fmla="*/ 63 h 1295"/>
                  <a:gd name="T4" fmla="*/ 866 w 1188"/>
                  <a:gd name="T5" fmla="*/ 63 h 1295"/>
                  <a:gd name="T6" fmla="*/ 1125 w 1188"/>
                  <a:gd name="T7" fmla="*/ 411 h 1295"/>
                  <a:gd name="T8" fmla="*/ 1125 w 1188"/>
                  <a:gd name="T9" fmla="*/ 411 h 1295"/>
                  <a:gd name="T10" fmla="*/ 831 w 1188"/>
                  <a:gd name="T11" fmla="*/ 821 h 1295"/>
                  <a:gd name="T12" fmla="*/ 831 w 1188"/>
                  <a:gd name="T13" fmla="*/ 821 h 1295"/>
                  <a:gd name="T14" fmla="*/ 474 w 1188"/>
                  <a:gd name="T15" fmla="*/ 937 h 1295"/>
                  <a:gd name="T16" fmla="*/ 474 w 1188"/>
                  <a:gd name="T17" fmla="*/ 937 h 1295"/>
                  <a:gd name="T18" fmla="*/ 295 w 1188"/>
                  <a:gd name="T19" fmla="*/ 991 h 1295"/>
                  <a:gd name="T20" fmla="*/ 295 w 1188"/>
                  <a:gd name="T21" fmla="*/ 991 h 1295"/>
                  <a:gd name="T22" fmla="*/ 1 w 1188"/>
                  <a:gd name="T23" fmla="*/ 1250 h 1295"/>
                  <a:gd name="T24" fmla="*/ 1 w 1188"/>
                  <a:gd name="T25" fmla="*/ 1250 h 1295"/>
                  <a:gd name="T26" fmla="*/ 28 w 1188"/>
                  <a:gd name="T27" fmla="*/ 1294 h 1295"/>
                  <a:gd name="T28" fmla="*/ 28 w 1188"/>
                  <a:gd name="T29" fmla="*/ 1294 h 1295"/>
                  <a:gd name="T30" fmla="*/ 37 w 1188"/>
                  <a:gd name="T31" fmla="*/ 1294 h 1295"/>
                  <a:gd name="T32" fmla="*/ 37 w 1188"/>
                  <a:gd name="T33" fmla="*/ 1294 h 1295"/>
                  <a:gd name="T34" fmla="*/ 63 w 1188"/>
                  <a:gd name="T35" fmla="*/ 1268 h 1295"/>
                  <a:gd name="T36" fmla="*/ 63 w 1188"/>
                  <a:gd name="T37" fmla="*/ 1268 h 1295"/>
                  <a:gd name="T38" fmla="*/ 313 w 1188"/>
                  <a:gd name="T39" fmla="*/ 1053 h 1295"/>
                  <a:gd name="T40" fmla="*/ 313 w 1188"/>
                  <a:gd name="T41" fmla="*/ 1053 h 1295"/>
                  <a:gd name="T42" fmla="*/ 492 w 1188"/>
                  <a:gd name="T43" fmla="*/ 1000 h 1295"/>
                  <a:gd name="T44" fmla="*/ 492 w 1188"/>
                  <a:gd name="T45" fmla="*/ 1000 h 1295"/>
                  <a:gd name="T46" fmla="*/ 857 w 1188"/>
                  <a:gd name="T47" fmla="*/ 875 h 1295"/>
                  <a:gd name="T48" fmla="*/ 857 w 1188"/>
                  <a:gd name="T49" fmla="*/ 875 h 1295"/>
                  <a:gd name="T50" fmla="*/ 1187 w 1188"/>
                  <a:gd name="T51" fmla="*/ 411 h 1295"/>
                  <a:gd name="T52" fmla="*/ 1187 w 1188"/>
                  <a:gd name="T53" fmla="*/ 411 h 1295"/>
                  <a:gd name="T54" fmla="*/ 884 w 1188"/>
                  <a:gd name="T55" fmla="*/ 1 h 1295"/>
                  <a:gd name="T56" fmla="*/ 884 w 1188"/>
                  <a:gd name="T57" fmla="*/ 1 h 1295"/>
                  <a:gd name="T58" fmla="*/ 875 w 1188"/>
                  <a:gd name="T59" fmla="*/ 1 h 1295"/>
                  <a:gd name="T60" fmla="*/ 875 w 1188"/>
                  <a:gd name="T61" fmla="*/ 1 h 1295"/>
                  <a:gd name="T62" fmla="*/ 848 w 1188"/>
                  <a:gd name="T63" fmla="*/ 19 h 1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8" h="1295" extrusionOk="0">
                    <a:moveTo>
                      <a:pt x="848" y="19"/>
                    </a:moveTo>
                    <a:cubicBezTo>
                      <a:pt x="839" y="36"/>
                      <a:pt x="848" y="54"/>
                      <a:pt x="866" y="63"/>
                    </a:cubicBezTo>
                    <a:cubicBezTo>
                      <a:pt x="1009" y="126"/>
                      <a:pt x="1116" y="268"/>
                      <a:pt x="1125" y="411"/>
                    </a:cubicBezTo>
                    <a:cubicBezTo>
                      <a:pt x="1125" y="598"/>
                      <a:pt x="964" y="750"/>
                      <a:pt x="831" y="821"/>
                    </a:cubicBezTo>
                    <a:cubicBezTo>
                      <a:pt x="715" y="875"/>
                      <a:pt x="599" y="911"/>
                      <a:pt x="474" y="937"/>
                    </a:cubicBezTo>
                    <a:cubicBezTo>
                      <a:pt x="420" y="955"/>
                      <a:pt x="358" y="973"/>
                      <a:pt x="295" y="991"/>
                    </a:cubicBezTo>
                    <a:cubicBezTo>
                      <a:pt x="126" y="1053"/>
                      <a:pt x="19" y="1143"/>
                      <a:pt x="1" y="1250"/>
                    </a:cubicBezTo>
                    <a:cubicBezTo>
                      <a:pt x="1" y="1268"/>
                      <a:pt x="10" y="1285"/>
                      <a:pt x="28" y="1294"/>
                    </a:cubicBezTo>
                    <a:cubicBezTo>
                      <a:pt x="28" y="1294"/>
                      <a:pt x="37" y="1294"/>
                      <a:pt x="37" y="1294"/>
                    </a:cubicBezTo>
                    <a:cubicBezTo>
                      <a:pt x="45" y="1294"/>
                      <a:pt x="63" y="1276"/>
                      <a:pt x="63" y="1268"/>
                    </a:cubicBezTo>
                    <a:cubicBezTo>
                      <a:pt x="81" y="1152"/>
                      <a:pt x="215" y="1089"/>
                      <a:pt x="313" y="1053"/>
                    </a:cubicBezTo>
                    <a:cubicBezTo>
                      <a:pt x="376" y="1036"/>
                      <a:pt x="438" y="1018"/>
                      <a:pt x="492" y="1000"/>
                    </a:cubicBezTo>
                    <a:cubicBezTo>
                      <a:pt x="616" y="964"/>
                      <a:pt x="741" y="937"/>
                      <a:pt x="857" y="875"/>
                    </a:cubicBezTo>
                    <a:cubicBezTo>
                      <a:pt x="1018" y="795"/>
                      <a:pt x="1187" y="625"/>
                      <a:pt x="1187" y="411"/>
                    </a:cubicBezTo>
                    <a:cubicBezTo>
                      <a:pt x="1178" y="242"/>
                      <a:pt x="1062" y="81"/>
                      <a:pt x="884" y="1"/>
                    </a:cubicBezTo>
                    <a:cubicBezTo>
                      <a:pt x="884" y="1"/>
                      <a:pt x="875" y="1"/>
                      <a:pt x="875" y="1"/>
                    </a:cubicBezTo>
                    <a:cubicBezTo>
                      <a:pt x="857" y="1"/>
                      <a:pt x="848" y="10"/>
                      <a:pt x="848" y="19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" name="Google Shape;924;p48">
                <a:extLst>
                  <a:ext uri="{FF2B5EF4-FFF2-40B4-BE49-F238E27FC236}">
                    <a16:creationId xmlns:a16="http://schemas.microsoft.com/office/drawing/2014/main" id="{CF5F1724-619D-A40D-8E5B-27BA7735D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706" y="4278902"/>
                <a:ext cx="33934" cy="78348"/>
              </a:xfrm>
              <a:custGeom>
                <a:avLst/>
                <a:gdLst>
                  <a:gd name="T0" fmla="*/ 0 w 777"/>
                  <a:gd name="T1" fmla="*/ 27 h 1794"/>
                  <a:gd name="T2" fmla="*/ 27 w 777"/>
                  <a:gd name="T3" fmla="*/ 63 h 1794"/>
                  <a:gd name="T4" fmla="*/ 27 w 777"/>
                  <a:gd name="T5" fmla="*/ 63 h 1794"/>
                  <a:gd name="T6" fmla="*/ 678 w 777"/>
                  <a:gd name="T7" fmla="*/ 839 h 1794"/>
                  <a:gd name="T8" fmla="*/ 678 w 777"/>
                  <a:gd name="T9" fmla="*/ 839 h 1794"/>
                  <a:gd name="T10" fmla="*/ 152 w 777"/>
                  <a:gd name="T11" fmla="*/ 1740 h 1794"/>
                  <a:gd name="T12" fmla="*/ 152 w 777"/>
                  <a:gd name="T13" fmla="*/ 1740 h 1794"/>
                  <a:gd name="T14" fmla="*/ 134 w 777"/>
                  <a:gd name="T15" fmla="*/ 1776 h 1794"/>
                  <a:gd name="T16" fmla="*/ 134 w 777"/>
                  <a:gd name="T17" fmla="*/ 1776 h 1794"/>
                  <a:gd name="T18" fmla="*/ 161 w 777"/>
                  <a:gd name="T19" fmla="*/ 1794 h 1794"/>
                  <a:gd name="T20" fmla="*/ 161 w 777"/>
                  <a:gd name="T21" fmla="*/ 1794 h 1794"/>
                  <a:gd name="T22" fmla="*/ 170 w 777"/>
                  <a:gd name="T23" fmla="*/ 1794 h 1794"/>
                  <a:gd name="T24" fmla="*/ 170 w 777"/>
                  <a:gd name="T25" fmla="*/ 1794 h 1794"/>
                  <a:gd name="T26" fmla="*/ 741 w 777"/>
                  <a:gd name="T27" fmla="*/ 830 h 1794"/>
                  <a:gd name="T28" fmla="*/ 741 w 777"/>
                  <a:gd name="T29" fmla="*/ 830 h 1794"/>
                  <a:gd name="T30" fmla="*/ 36 w 777"/>
                  <a:gd name="T31" fmla="*/ 1 h 1794"/>
                  <a:gd name="T32" fmla="*/ 36 w 777"/>
                  <a:gd name="T33" fmla="*/ 1 h 1794"/>
                  <a:gd name="T34" fmla="*/ 27 w 777"/>
                  <a:gd name="T35" fmla="*/ 1 h 1794"/>
                  <a:gd name="T36" fmla="*/ 27 w 777"/>
                  <a:gd name="T37" fmla="*/ 1 h 1794"/>
                  <a:gd name="T38" fmla="*/ 0 w 777"/>
                  <a:gd name="T39" fmla="*/ 27 h 1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77" h="1794" extrusionOk="0">
                    <a:moveTo>
                      <a:pt x="0" y="27"/>
                    </a:moveTo>
                    <a:cubicBezTo>
                      <a:pt x="0" y="36"/>
                      <a:pt x="9" y="54"/>
                      <a:pt x="27" y="63"/>
                    </a:cubicBezTo>
                    <a:cubicBezTo>
                      <a:pt x="375" y="143"/>
                      <a:pt x="642" y="464"/>
                      <a:pt x="678" y="839"/>
                    </a:cubicBezTo>
                    <a:cubicBezTo>
                      <a:pt x="714" y="1214"/>
                      <a:pt x="491" y="1588"/>
                      <a:pt x="152" y="1740"/>
                    </a:cubicBezTo>
                    <a:cubicBezTo>
                      <a:pt x="134" y="1740"/>
                      <a:pt x="125" y="1758"/>
                      <a:pt x="134" y="1776"/>
                    </a:cubicBezTo>
                    <a:cubicBezTo>
                      <a:pt x="134" y="1794"/>
                      <a:pt x="152" y="1794"/>
                      <a:pt x="161" y="1794"/>
                    </a:cubicBezTo>
                    <a:cubicBezTo>
                      <a:pt x="161" y="1794"/>
                      <a:pt x="170" y="1794"/>
                      <a:pt x="170" y="1794"/>
                    </a:cubicBezTo>
                    <a:cubicBezTo>
                      <a:pt x="544" y="1633"/>
                      <a:pt x="776" y="1232"/>
                      <a:pt x="741" y="830"/>
                    </a:cubicBezTo>
                    <a:cubicBezTo>
                      <a:pt x="705" y="429"/>
                      <a:pt x="419" y="81"/>
                      <a:pt x="36" y="1"/>
                    </a:cubicBezTo>
                    <a:cubicBezTo>
                      <a:pt x="36" y="1"/>
                      <a:pt x="36" y="1"/>
                      <a:pt x="27" y="1"/>
                    </a:cubicBezTo>
                    <a:cubicBezTo>
                      <a:pt x="18" y="1"/>
                      <a:pt x="0" y="9"/>
                      <a:pt x="0" y="27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" name="Google Shape;925;p48">
                <a:extLst>
                  <a:ext uri="{FF2B5EF4-FFF2-40B4-BE49-F238E27FC236}">
                    <a16:creationId xmlns:a16="http://schemas.microsoft.com/office/drawing/2014/main" id="{0CA8E8C4-B03E-B766-4E9C-92FFB4B7F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933" y="4414114"/>
                <a:ext cx="25374" cy="40135"/>
              </a:xfrm>
              <a:custGeom>
                <a:avLst/>
                <a:gdLst>
                  <a:gd name="T0" fmla="*/ 536 w 581"/>
                  <a:gd name="T1" fmla="*/ 0 h 919"/>
                  <a:gd name="T2" fmla="*/ 81 w 581"/>
                  <a:gd name="T3" fmla="*/ 339 h 919"/>
                  <a:gd name="T4" fmla="*/ 81 w 581"/>
                  <a:gd name="T5" fmla="*/ 339 h 919"/>
                  <a:gd name="T6" fmla="*/ 134 w 581"/>
                  <a:gd name="T7" fmla="*/ 901 h 919"/>
                  <a:gd name="T8" fmla="*/ 134 w 581"/>
                  <a:gd name="T9" fmla="*/ 901 h 919"/>
                  <a:gd name="T10" fmla="*/ 161 w 581"/>
                  <a:gd name="T11" fmla="*/ 919 h 919"/>
                  <a:gd name="T12" fmla="*/ 161 w 581"/>
                  <a:gd name="T13" fmla="*/ 919 h 919"/>
                  <a:gd name="T14" fmla="*/ 179 w 581"/>
                  <a:gd name="T15" fmla="*/ 910 h 919"/>
                  <a:gd name="T16" fmla="*/ 179 w 581"/>
                  <a:gd name="T17" fmla="*/ 910 h 919"/>
                  <a:gd name="T18" fmla="*/ 188 w 581"/>
                  <a:gd name="T19" fmla="*/ 865 h 919"/>
                  <a:gd name="T20" fmla="*/ 188 w 581"/>
                  <a:gd name="T21" fmla="*/ 865 h 919"/>
                  <a:gd name="T22" fmla="*/ 143 w 581"/>
                  <a:gd name="T23" fmla="*/ 366 h 919"/>
                  <a:gd name="T24" fmla="*/ 143 w 581"/>
                  <a:gd name="T25" fmla="*/ 366 h 919"/>
                  <a:gd name="T26" fmla="*/ 544 w 581"/>
                  <a:gd name="T27" fmla="*/ 63 h 919"/>
                  <a:gd name="T28" fmla="*/ 544 w 581"/>
                  <a:gd name="T29" fmla="*/ 63 h 919"/>
                  <a:gd name="T30" fmla="*/ 571 w 581"/>
                  <a:gd name="T31" fmla="*/ 27 h 919"/>
                  <a:gd name="T32" fmla="*/ 571 w 581"/>
                  <a:gd name="T33" fmla="*/ 27 h 919"/>
                  <a:gd name="T34" fmla="*/ 544 w 581"/>
                  <a:gd name="T35" fmla="*/ 0 h 919"/>
                  <a:gd name="T36" fmla="*/ 544 w 581"/>
                  <a:gd name="T37" fmla="*/ 0 h 919"/>
                  <a:gd name="T38" fmla="*/ 536 w 581"/>
                  <a:gd name="T39" fmla="*/ 0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1" h="919" extrusionOk="0">
                    <a:moveTo>
                      <a:pt x="536" y="0"/>
                    </a:moveTo>
                    <a:cubicBezTo>
                      <a:pt x="339" y="27"/>
                      <a:pt x="161" y="152"/>
                      <a:pt x="81" y="339"/>
                    </a:cubicBezTo>
                    <a:cubicBezTo>
                      <a:pt x="0" y="518"/>
                      <a:pt x="18" y="741"/>
                      <a:pt x="134" y="901"/>
                    </a:cubicBezTo>
                    <a:cubicBezTo>
                      <a:pt x="143" y="910"/>
                      <a:pt x="152" y="919"/>
                      <a:pt x="161" y="919"/>
                    </a:cubicBezTo>
                    <a:cubicBezTo>
                      <a:pt x="170" y="919"/>
                      <a:pt x="170" y="910"/>
                      <a:pt x="179" y="910"/>
                    </a:cubicBezTo>
                    <a:cubicBezTo>
                      <a:pt x="197" y="901"/>
                      <a:pt x="197" y="883"/>
                      <a:pt x="188" y="865"/>
                    </a:cubicBezTo>
                    <a:cubicBezTo>
                      <a:pt x="89" y="723"/>
                      <a:pt x="72" y="526"/>
                      <a:pt x="143" y="366"/>
                    </a:cubicBezTo>
                    <a:cubicBezTo>
                      <a:pt x="214" y="205"/>
                      <a:pt x="375" y="80"/>
                      <a:pt x="544" y="63"/>
                    </a:cubicBezTo>
                    <a:cubicBezTo>
                      <a:pt x="562" y="63"/>
                      <a:pt x="580" y="45"/>
                      <a:pt x="571" y="27"/>
                    </a:cubicBezTo>
                    <a:cubicBezTo>
                      <a:pt x="571" y="9"/>
                      <a:pt x="562" y="0"/>
                      <a:pt x="544" y="0"/>
                    </a:cubicBezTo>
                    <a:cubicBezTo>
                      <a:pt x="544" y="0"/>
                      <a:pt x="544" y="0"/>
                      <a:pt x="53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9" name="Google Shape;926;p48">
                <a:extLst>
                  <a:ext uri="{FF2B5EF4-FFF2-40B4-BE49-F238E27FC236}">
                    <a16:creationId xmlns:a16="http://schemas.microsoft.com/office/drawing/2014/main" id="{F05221A3-81ED-41F7-7A1F-9F5698298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8827" y="4251257"/>
                <a:ext cx="14456" cy="15984"/>
              </a:xfrm>
              <a:custGeom>
                <a:avLst/>
                <a:gdLst>
                  <a:gd name="T0" fmla="*/ 54 w 331"/>
                  <a:gd name="T1" fmla="*/ 98 h 366"/>
                  <a:gd name="T2" fmla="*/ 72 w 331"/>
                  <a:gd name="T3" fmla="*/ 357 h 366"/>
                  <a:gd name="T4" fmla="*/ 72 w 331"/>
                  <a:gd name="T5" fmla="*/ 357 h 366"/>
                  <a:gd name="T6" fmla="*/ 90 w 331"/>
                  <a:gd name="T7" fmla="*/ 366 h 366"/>
                  <a:gd name="T8" fmla="*/ 90 w 331"/>
                  <a:gd name="T9" fmla="*/ 366 h 366"/>
                  <a:gd name="T10" fmla="*/ 116 w 331"/>
                  <a:gd name="T11" fmla="*/ 366 h 366"/>
                  <a:gd name="T12" fmla="*/ 116 w 331"/>
                  <a:gd name="T13" fmla="*/ 366 h 366"/>
                  <a:gd name="T14" fmla="*/ 116 w 331"/>
                  <a:gd name="T15" fmla="*/ 321 h 366"/>
                  <a:gd name="T16" fmla="*/ 116 w 331"/>
                  <a:gd name="T17" fmla="*/ 321 h 366"/>
                  <a:gd name="T18" fmla="*/ 107 w 331"/>
                  <a:gd name="T19" fmla="*/ 134 h 366"/>
                  <a:gd name="T20" fmla="*/ 107 w 331"/>
                  <a:gd name="T21" fmla="*/ 134 h 366"/>
                  <a:gd name="T22" fmla="*/ 286 w 331"/>
                  <a:gd name="T23" fmla="*/ 72 h 366"/>
                  <a:gd name="T24" fmla="*/ 286 w 331"/>
                  <a:gd name="T25" fmla="*/ 72 h 366"/>
                  <a:gd name="T26" fmla="*/ 321 w 331"/>
                  <a:gd name="T27" fmla="*/ 45 h 366"/>
                  <a:gd name="T28" fmla="*/ 321 w 331"/>
                  <a:gd name="T29" fmla="*/ 45 h 366"/>
                  <a:gd name="T30" fmla="*/ 304 w 331"/>
                  <a:gd name="T31" fmla="*/ 9 h 366"/>
                  <a:gd name="T32" fmla="*/ 304 w 331"/>
                  <a:gd name="T33" fmla="*/ 9 h 366"/>
                  <a:gd name="T34" fmla="*/ 241 w 331"/>
                  <a:gd name="T35" fmla="*/ 0 h 366"/>
                  <a:gd name="T36" fmla="*/ 241 w 331"/>
                  <a:gd name="T37" fmla="*/ 0 h 366"/>
                  <a:gd name="T38" fmla="*/ 54 w 331"/>
                  <a:gd name="T39" fmla="*/ 98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1" h="366" extrusionOk="0">
                    <a:moveTo>
                      <a:pt x="54" y="98"/>
                    </a:moveTo>
                    <a:cubicBezTo>
                      <a:pt x="0" y="179"/>
                      <a:pt x="9" y="286"/>
                      <a:pt x="72" y="357"/>
                    </a:cubicBezTo>
                    <a:cubicBezTo>
                      <a:pt x="72" y="366"/>
                      <a:pt x="81" y="366"/>
                      <a:pt x="90" y="366"/>
                    </a:cubicBezTo>
                    <a:cubicBezTo>
                      <a:pt x="98" y="366"/>
                      <a:pt x="107" y="366"/>
                      <a:pt x="116" y="366"/>
                    </a:cubicBezTo>
                    <a:cubicBezTo>
                      <a:pt x="125" y="348"/>
                      <a:pt x="125" y="330"/>
                      <a:pt x="116" y="321"/>
                    </a:cubicBezTo>
                    <a:cubicBezTo>
                      <a:pt x="72" y="268"/>
                      <a:pt x="72" y="187"/>
                      <a:pt x="107" y="134"/>
                    </a:cubicBezTo>
                    <a:cubicBezTo>
                      <a:pt x="143" y="80"/>
                      <a:pt x="223" y="54"/>
                      <a:pt x="286" y="72"/>
                    </a:cubicBezTo>
                    <a:cubicBezTo>
                      <a:pt x="295" y="72"/>
                      <a:pt x="313" y="63"/>
                      <a:pt x="321" y="45"/>
                    </a:cubicBezTo>
                    <a:cubicBezTo>
                      <a:pt x="330" y="36"/>
                      <a:pt x="321" y="18"/>
                      <a:pt x="304" y="9"/>
                    </a:cubicBezTo>
                    <a:cubicBezTo>
                      <a:pt x="277" y="0"/>
                      <a:pt x="259" y="0"/>
                      <a:pt x="241" y="0"/>
                    </a:cubicBezTo>
                    <a:cubicBezTo>
                      <a:pt x="170" y="0"/>
                      <a:pt x="98" y="36"/>
                      <a:pt x="54" y="98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20" name="Google Shape;927;p48">
                <a:extLst>
                  <a:ext uri="{FF2B5EF4-FFF2-40B4-BE49-F238E27FC236}">
                    <a16:creationId xmlns:a16="http://schemas.microsoft.com/office/drawing/2014/main" id="{81FC5DA3-64E1-43A4-71EE-C7BE055EE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670" y="4213043"/>
                <a:ext cx="407988" cy="309027"/>
              </a:xfrm>
              <a:custGeom>
                <a:avLst/>
                <a:gdLst>
                  <a:gd name="T0" fmla="*/ 1562 w 9342"/>
                  <a:gd name="T1" fmla="*/ 1116 h 7076"/>
                  <a:gd name="T2" fmla="*/ 1473 w 9342"/>
                  <a:gd name="T3" fmla="*/ 5657 h 7076"/>
                  <a:gd name="T4" fmla="*/ 3427 w 9342"/>
                  <a:gd name="T5" fmla="*/ 6763 h 7076"/>
                  <a:gd name="T6" fmla="*/ 7129 w 9342"/>
                  <a:gd name="T7" fmla="*/ 5514 h 7076"/>
                  <a:gd name="T8" fmla="*/ 9323 w 9342"/>
                  <a:gd name="T9" fmla="*/ 2945 h 7076"/>
                  <a:gd name="T10" fmla="*/ 7637 w 9342"/>
                  <a:gd name="T11" fmla="*/ 982 h 7076"/>
                  <a:gd name="T12" fmla="*/ 3400 w 9342"/>
                  <a:gd name="T13" fmla="*/ 1 h 7076"/>
                  <a:gd name="T14" fmla="*/ 4310 w 9342"/>
                  <a:gd name="T15" fmla="*/ 170 h 7076"/>
                  <a:gd name="T16" fmla="*/ 4497 w 9342"/>
                  <a:gd name="T17" fmla="*/ 313 h 7076"/>
                  <a:gd name="T18" fmla="*/ 6014 w 9342"/>
                  <a:gd name="T19" fmla="*/ 599 h 7076"/>
                  <a:gd name="T20" fmla="*/ 6023 w 9342"/>
                  <a:gd name="T21" fmla="*/ 1027 h 7076"/>
                  <a:gd name="T22" fmla="*/ 6870 w 9342"/>
                  <a:gd name="T23" fmla="*/ 304 h 7076"/>
                  <a:gd name="T24" fmla="*/ 7138 w 9342"/>
                  <a:gd name="T25" fmla="*/ 590 h 7076"/>
                  <a:gd name="T26" fmla="*/ 7138 w 9342"/>
                  <a:gd name="T27" fmla="*/ 1223 h 7076"/>
                  <a:gd name="T28" fmla="*/ 4560 w 9342"/>
                  <a:gd name="T29" fmla="*/ 1464 h 7076"/>
                  <a:gd name="T30" fmla="*/ 3284 w 9342"/>
                  <a:gd name="T31" fmla="*/ 599 h 7076"/>
                  <a:gd name="T32" fmla="*/ 4087 w 9342"/>
                  <a:gd name="T33" fmla="*/ 1098 h 7076"/>
                  <a:gd name="T34" fmla="*/ 3614 w 9342"/>
                  <a:gd name="T35" fmla="*/ 1848 h 7076"/>
                  <a:gd name="T36" fmla="*/ 3025 w 9342"/>
                  <a:gd name="T37" fmla="*/ 1972 h 7076"/>
                  <a:gd name="T38" fmla="*/ 3498 w 9342"/>
                  <a:gd name="T39" fmla="*/ 2008 h 7076"/>
                  <a:gd name="T40" fmla="*/ 1785 w 9342"/>
                  <a:gd name="T41" fmla="*/ 2338 h 7076"/>
                  <a:gd name="T42" fmla="*/ 1589 w 9342"/>
                  <a:gd name="T43" fmla="*/ 2115 h 7076"/>
                  <a:gd name="T44" fmla="*/ 1776 w 9342"/>
                  <a:gd name="T45" fmla="*/ 2401 h 7076"/>
                  <a:gd name="T46" fmla="*/ 1598 w 9342"/>
                  <a:gd name="T47" fmla="*/ 3088 h 7076"/>
                  <a:gd name="T48" fmla="*/ 1598 w 9342"/>
                  <a:gd name="T49" fmla="*/ 4006 h 7076"/>
                  <a:gd name="T50" fmla="*/ 670 w 9342"/>
                  <a:gd name="T51" fmla="*/ 5157 h 7076"/>
                  <a:gd name="T52" fmla="*/ 554 w 9342"/>
                  <a:gd name="T53" fmla="*/ 5041 h 7076"/>
                  <a:gd name="T54" fmla="*/ 839 w 9342"/>
                  <a:gd name="T55" fmla="*/ 3935 h 7076"/>
                  <a:gd name="T56" fmla="*/ 474 w 9342"/>
                  <a:gd name="T57" fmla="*/ 2802 h 7076"/>
                  <a:gd name="T58" fmla="*/ 1027 w 9342"/>
                  <a:gd name="T59" fmla="*/ 2802 h 7076"/>
                  <a:gd name="T60" fmla="*/ 2008 w 9342"/>
                  <a:gd name="T61" fmla="*/ 1357 h 7076"/>
                  <a:gd name="T62" fmla="*/ 1660 w 9342"/>
                  <a:gd name="T63" fmla="*/ 1089 h 7076"/>
                  <a:gd name="T64" fmla="*/ 2704 w 9342"/>
                  <a:gd name="T65" fmla="*/ 893 h 7076"/>
                  <a:gd name="T66" fmla="*/ 6611 w 9342"/>
                  <a:gd name="T67" fmla="*/ 1250 h 7076"/>
                  <a:gd name="T68" fmla="*/ 8521 w 9342"/>
                  <a:gd name="T69" fmla="*/ 1321 h 7076"/>
                  <a:gd name="T70" fmla="*/ 8663 w 9342"/>
                  <a:gd name="T71" fmla="*/ 1651 h 7076"/>
                  <a:gd name="T72" fmla="*/ 8083 w 9342"/>
                  <a:gd name="T73" fmla="*/ 2865 h 7076"/>
                  <a:gd name="T74" fmla="*/ 8922 w 9342"/>
                  <a:gd name="T75" fmla="*/ 2820 h 7076"/>
                  <a:gd name="T76" fmla="*/ 7530 w 9342"/>
                  <a:gd name="T77" fmla="*/ 3801 h 7076"/>
                  <a:gd name="T78" fmla="*/ 7611 w 9342"/>
                  <a:gd name="T79" fmla="*/ 3846 h 7076"/>
                  <a:gd name="T80" fmla="*/ 6718 w 9342"/>
                  <a:gd name="T81" fmla="*/ 4372 h 7076"/>
                  <a:gd name="T82" fmla="*/ 6701 w 9342"/>
                  <a:gd name="T83" fmla="*/ 4435 h 7076"/>
                  <a:gd name="T84" fmla="*/ 6139 w 9342"/>
                  <a:gd name="T85" fmla="*/ 5585 h 7076"/>
                  <a:gd name="T86" fmla="*/ 4970 w 9342"/>
                  <a:gd name="T87" fmla="*/ 4720 h 7076"/>
                  <a:gd name="T88" fmla="*/ 4854 w 9342"/>
                  <a:gd name="T89" fmla="*/ 4961 h 7076"/>
                  <a:gd name="T90" fmla="*/ 6308 w 9342"/>
                  <a:gd name="T91" fmla="*/ 6121 h 7076"/>
                  <a:gd name="T92" fmla="*/ 4506 w 9342"/>
                  <a:gd name="T93" fmla="*/ 5719 h 7076"/>
                  <a:gd name="T94" fmla="*/ 3266 w 9342"/>
                  <a:gd name="T95" fmla="*/ 6478 h 7076"/>
                  <a:gd name="T96" fmla="*/ 2740 w 9342"/>
                  <a:gd name="T97" fmla="*/ 6549 h 7076"/>
                  <a:gd name="T98" fmla="*/ 2303 w 9342"/>
                  <a:gd name="T99" fmla="*/ 5487 h 7076"/>
                  <a:gd name="T100" fmla="*/ 1607 w 9342"/>
                  <a:gd name="T101" fmla="*/ 4131 h 7076"/>
                  <a:gd name="T102" fmla="*/ 1749 w 9342"/>
                  <a:gd name="T103" fmla="*/ 4238 h 7076"/>
                  <a:gd name="T104" fmla="*/ 3400 w 9342"/>
                  <a:gd name="T105" fmla="*/ 3320 h 7076"/>
                  <a:gd name="T106" fmla="*/ 3025 w 9342"/>
                  <a:gd name="T107" fmla="*/ 5202 h 7076"/>
                  <a:gd name="T108" fmla="*/ 2954 w 9342"/>
                  <a:gd name="T109" fmla="*/ 4426 h 7076"/>
                  <a:gd name="T110" fmla="*/ 3543 w 9342"/>
                  <a:gd name="T111" fmla="*/ 2053 h 7076"/>
                  <a:gd name="T112" fmla="*/ 4604 w 9342"/>
                  <a:gd name="T113" fmla="*/ 3096 h 7076"/>
                  <a:gd name="T114" fmla="*/ 4140 w 9342"/>
                  <a:gd name="T115" fmla="*/ 1732 h 7076"/>
                  <a:gd name="T116" fmla="*/ 5211 w 9342"/>
                  <a:gd name="T117" fmla="*/ 1981 h 7076"/>
                  <a:gd name="T118" fmla="*/ 5621 w 9342"/>
                  <a:gd name="T119" fmla="*/ 1410 h 7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42" h="7076" extrusionOk="0">
                    <a:moveTo>
                      <a:pt x="2865" y="54"/>
                    </a:moveTo>
                    <a:cubicBezTo>
                      <a:pt x="2704" y="90"/>
                      <a:pt x="2561" y="135"/>
                      <a:pt x="2419" y="197"/>
                    </a:cubicBezTo>
                    <a:cubicBezTo>
                      <a:pt x="2419" y="197"/>
                      <a:pt x="2419" y="197"/>
                      <a:pt x="2419" y="206"/>
                    </a:cubicBezTo>
                    <a:cubicBezTo>
                      <a:pt x="2062" y="367"/>
                      <a:pt x="1776" y="643"/>
                      <a:pt x="1651" y="964"/>
                    </a:cubicBezTo>
                    <a:cubicBezTo>
                      <a:pt x="1633" y="1009"/>
                      <a:pt x="1607" y="1045"/>
                      <a:pt x="1580" y="1089"/>
                    </a:cubicBezTo>
                    <a:cubicBezTo>
                      <a:pt x="1571" y="1089"/>
                      <a:pt x="1562" y="1098"/>
                      <a:pt x="1562" y="1116"/>
                    </a:cubicBezTo>
                    <a:cubicBezTo>
                      <a:pt x="1562" y="1116"/>
                      <a:pt x="1562" y="1116"/>
                      <a:pt x="1562" y="1116"/>
                    </a:cubicBezTo>
                    <a:cubicBezTo>
                      <a:pt x="1446" y="1277"/>
                      <a:pt x="1259" y="1401"/>
                      <a:pt x="1089" y="1535"/>
                    </a:cubicBezTo>
                    <a:cubicBezTo>
                      <a:pt x="866" y="1696"/>
                      <a:pt x="634" y="1856"/>
                      <a:pt x="527" y="2071"/>
                    </a:cubicBezTo>
                    <a:cubicBezTo>
                      <a:pt x="402" y="2311"/>
                      <a:pt x="402" y="2561"/>
                      <a:pt x="411" y="2802"/>
                    </a:cubicBezTo>
                    <a:cubicBezTo>
                      <a:pt x="411" y="3052"/>
                      <a:pt x="411" y="3293"/>
                      <a:pt x="277" y="3525"/>
                    </a:cubicBezTo>
                    <a:cubicBezTo>
                      <a:pt x="1" y="3989"/>
                      <a:pt x="90" y="4649"/>
                      <a:pt x="492" y="5095"/>
                    </a:cubicBezTo>
                    <a:cubicBezTo>
                      <a:pt x="732" y="5362"/>
                      <a:pt x="1071" y="5559"/>
                      <a:pt x="1473" y="5657"/>
                    </a:cubicBezTo>
                    <a:cubicBezTo>
                      <a:pt x="1473" y="5657"/>
                      <a:pt x="1473" y="5657"/>
                      <a:pt x="1482" y="5657"/>
                    </a:cubicBezTo>
                    <a:cubicBezTo>
                      <a:pt x="1491" y="5657"/>
                      <a:pt x="1509" y="5648"/>
                      <a:pt x="1509" y="5630"/>
                    </a:cubicBezTo>
                    <a:cubicBezTo>
                      <a:pt x="1509" y="5621"/>
                      <a:pt x="1509" y="5621"/>
                      <a:pt x="1509" y="5612"/>
                    </a:cubicBezTo>
                    <a:cubicBezTo>
                      <a:pt x="1660" y="5987"/>
                      <a:pt x="1937" y="6299"/>
                      <a:pt x="2294" y="6469"/>
                    </a:cubicBezTo>
                    <a:cubicBezTo>
                      <a:pt x="2508" y="6567"/>
                      <a:pt x="2749" y="6620"/>
                      <a:pt x="2981" y="6665"/>
                    </a:cubicBezTo>
                    <a:cubicBezTo>
                      <a:pt x="3132" y="6692"/>
                      <a:pt x="3284" y="6718"/>
                      <a:pt x="3427" y="6763"/>
                    </a:cubicBezTo>
                    <a:cubicBezTo>
                      <a:pt x="3534" y="6799"/>
                      <a:pt x="3650" y="6843"/>
                      <a:pt x="3757" y="6879"/>
                    </a:cubicBezTo>
                    <a:cubicBezTo>
                      <a:pt x="3944" y="6959"/>
                      <a:pt x="4140" y="7031"/>
                      <a:pt x="4337" y="7057"/>
                    </a:cubicBezTo>
                    <a:cubicBezTo>
                      <a:pt x="4408" y="7066"/>
                      <a:pt x="4479" y="7075"/>
                      <a:pt x="4551" y="7075"/>
                    </a:cubicBezTo>
                    <a:cubicBezTo>
                      <a:pt x="5068" y="7075"/>
                      <a:pt x="5541" y="6808"/>
                      <a:pt x="5871" y="6558"/>
                    </a:cubicBezTo>
                    <a:cubicBezTo>
                      <a:pt x="6076" y="6406"/>
                      <a:pt x="6263" y="6237"/>
                      <a:pt x="6451" y="6076"/>
                    </a:cubicBezTo>
                    <a:cubicBezTo>
                      <a:pt x="6665" y="5880"/>
                      <a:pt x="6888" y="5684"/>
                      <a:pt x="7129" y="5514"/>
                    </a:cubicBezTo>
                    <a:cubicBezTo>
                      <a:pt x="7245" y="5434"/>
                      <a:pt x="7370" y="5362"/>
                      <a:pt x="7495" y="5282"/>
                    </a:cubicBezTo>
                    <a:cubicBezTo>
                      <a:pt x="7691" y="5157"/>
                      <a:pt x="7905" y="5032"/>
                      <a:pt x="8092" y="4872"/>
                    </a:cubicBezTo>
                    <a:cubicBezTo>
                      <a:pt x="8217" y="4756"/>
                      <a:pt x="8333" y="4640"/>
                      <a:pt x="8440" y="4506"/>
                    </a:cubicBezTo>
                    <a:cubicBezTo>
                      <a:pt x="8529" y="4399"/>
                      <a:pt x="8610" y="4283"/>
                      <a:pt x="8699" y="4176"/>
                    </a:cubicBezTo>
                    <a:cubicBezTo>
                      <a:pt x="8949" y="3846"/>
                      <a:pt x="9261" y="3427"/>
                      <a:pt x="9323" y="2945"/>
                    </a:cubicBezTo>
                    <a:cubicBezTo>
                      <a:pt x="9332" y="2865"/>
                      <a:pt x="9341" y="2784"/>
                      <a:pt x="9332" y="2686"/>
                    </a:cubicBezTo>
                    <a:cubicBezTo>
                      <a:pt x="9332" y="2686"/>
                      <a:pt x="9332" y="2677"/>
                      <a:pt x="9332" y="2668"/>
                    </a:cubicBezTo>
                    <a:cubicBezTo>
                      <a:pt x="9297" y="2106"/>
                      <a:pt x="9002" y="1375"/>
                      <a:pt x="8458" y="1241"/>
                    </a:cubicBezTo>
                    <a:cubicBezTo>
                      <a:pt x="8235" y="1187"/>
                      <a:pt x="7994" y="1214"/>
                      <a:pt x="7780" y="1259"/>
                    </a:cubicBezTo>
                    <a:cubicBezTo>
                      <a:pt x="7753" y="1187"/>
                      <a:pt x="7718" y="1134"/>
                      <a:pt x="7691" y="1071"/>
                    </a:cubicBezTo>
                    <a:cubicBezTo>
                      <a:pt x="7673" y="1045"/>
                      <a:pt x="7655" y="1009"/>
                      <a:pt x="7637" y="982"/>
                    </a:cubicBezTo>
                    <a:cubicBezTo>
                      <a:pt x="7441" y="572"/>
                      <a:pt x="7200" y="331"/>
                      <a:pt x="6888" y="242"/>
                    </a:cubicBezTo>
                    <a:cubicBezTo>
                      <a:pt x="6656" y="170"/>
                      <a:pt x="6406" y="206"/>
                      <a:pt x="6165" y="233"/>
                    </a:cubicBezTo>
                    <a:cubicBezTo>
                      <a:pt x="6094" y="242"/>
                      <a:pt x="6014" y="251"/>
                      <a:pt x="5942" y="260"/>
                    </a:cubicBezTo>
                    <a:cubicBezTo>
                      <a:pt x="5478" y="295"/>
                      <a:pt x="5006" y="215"/>
                      <a:pt x="4542" y="135"/>
                    </a:cubicBezTo>
                    <a:lnTo>
                      <a:pt x="4408" y="117"/>
                    </a:lnTo>
                    <a:cubicBezTo>
                      <a:pt x="4087" y="54"/>
                      <a:pt x="3739" y="1"/>
                      <a:pt x="3400" y="1"/>
                    </a:cubicBezTo>
                    <a:cubicBezTo>
                      <a:pt x="3221" y="1"/>
                      <a:pt x="3043" y="19"/>
                      <a:pt x="2865" y="54"/>
                    </a:cubicBezTo>
                    <a:moveTo>
                      <a:pt x="2579" y="884"/>
                    </a:moveTo>
                    <a:cubicBezTo>
                      <a:pt x="2552" y="875"/>
                      <a:pt x="2526" y="848"/>
                      <a:pt x="2499" y="813"/>
                    </a:cubicBezTo>
                    <a:cubicBezTo>
                      <a:pt x="2383" y="643"/>
                      <a:pt x="2365" y="429"/>
                      <a:pt x="2454" y="251"/>
                    </a:cubicBezTo>
                    <a:cubicBezTo>
                      <a:pt x="2588" y="197"/>
                      <a:pt x="2722" y="144"/>
                      <a:pt x="2873" y="117"/>
                    </a:cubicBezTo>
                    <a:cubicBezTo>
                      <a:pt x="3346" y="19"/>
                      <a:pt x="3828" y="81"/>
                      <a:pt x="4292" y="153"/>
                    </a:cubicBezTo>
                    <a:cubicBezTo>
                      <a:pt x="4292" y="161"/>
                      <a:pt x="4301" y="170"/>
                      <a:pt x="4310" y="170"/>
                    </a:cubicBezTo>
                    <a:cubicBezTo>
                      <a:pt x="4372" y="188"/>
                      <a:pt x="4426" y="251"/>
                      <a:pt x="4435" y="322"/>
                    </a:cubicBezTo>
                    <a:cubicBezTo>
                      <a:pt x="4435" y="385"/>
                      <a:pt x="4390" y="456"/>
                      <a:pt x="4319" y="474"/>
                    </a:cubicBezTo>
                    <a:cubicBezTo>
                      <a:pt x="4310" y="483"/>
                      <a:pt x="4301" y="500"/>
                      <a:pt x="4301" y="518"/>
                    </a:cubicBezTo>
                    <a:cubicBezTo>
                      <a:pt x="4310" y="527"/>
                      <a:pt x="4319" y="536"/>
                      <a:pt x="4328" y="536"/>
                    </a:cubicBezTo>
                    <a:cubicBezTo>
                      <a:pt x="4337" y="536"/>
                      <a:pt x="4337" y="536"/>
                      <a:pt x="4345" y="536"/>
                    </a:cubicBezTo>
                    <a:cubicBezTo>
                      <a:pt x="4435" y="509"/>
                      <a:pt x="4497" y="411"/>
                      <a:pt x="4497" y="313"/>
                    </a:cubicBezTo>
                    <a:cubicBezTo>
                      <a:pt x="4497" y="269"/>
                      <a:pt x="4470" y="224"/>
                      <a:pt x="4444" y="179"/>
                    </a:cubicBezTo>
                    <a:lnTo>
                      <a:pt x="4533" y="197"/>
                    </a:lnTo>
                    <a:cubicBezTo>
                      <a:pt x="4899" y="260"/>
                      <a:pt x="5273" y="331"/>
                      <a:pt x="5648" y="331"/>
                    </a:cubicBezTo>
                    <a:cubicBezTo>
                      <a:pt x="5648" y="331"/>
                      <a:pt x="5648" y="331"/>
                      <a:pt x="5657" y="331"/>
                    </a:cubicBezTo>
                    <a:cubicBezTo>
                      <a:pt x="5666" y="331"/>
                      <a:pt x="5666" y="331"/>
                      <a:pt x="5675" y="331"/>
                    </a:cubicBezTo>
                    <a:lnTo>
                      <a:pt x="5684" y="331"/>
                    </a:lnTo>
                    <a:cubicBezTo>
                      <a:pt x="5826" y="340"/>
                      <a:pt x="5960" y="465"/>
                      <a:pt x="6014" y="599"/>
                    </a:cubicBezTo>
                    <a:cubicBezTo>
                      <a:pt x="6076" y="732"/>
                      <a:pt x="6032" y="911"/>
                      <a:pt x="5916" y="1009"/>
                    </a:cubicBezTo>
                    <a:cubicBezTo>
                      <a:pt x="5907" y="1018"/>
                      <a:pt x="5907" y="1027"/>
                      <a:pt x="5907" y="1036"/>
                    </a:cubicBezTo>
                    <a:cubicBezTo>
                      <a:pt x="5907" y="1054"/>
                      <a:pt x="5916" y="1062"/>
                      <a:pt x="5924" y="1062"/>
                    </a:cubicBezTo>
                    <a:lnTo>
                      <a:pt x="6005" y="1089"/>
                    </a:lnTo>
                    <a:cubicBezTo>
                      <a:pt x="6014" y="1089"/>
                      <a:pt x="6014" y="1089"/>
                      <a:pt x="6014" y="1089"/>
                    </a:cubicBezTo>
                    <a:cubicBezTo>
                      <a:pt x="6032" y="1089"/>
                      <a:pt x="6040" y="1080"/>
                      <a:pt x="6049" y="1062"/>
                    </a:cubicBezTo>
                    <a:cubicBezTo>
                      <a:pt x="6049" y="1054"/>
                      <a:pt x="6040" y="1036"/>
                      <a:pt x="6023" y="1027"/>
                    </a:cubicBezTo>
                    <a:lnTo>
                      <a:pt x="5996" y="1018"/>
                    </a:lnTo>
                    <a:cubicBezTo>
                      <a:pt x="6103" y="902"/>
                      <a:pt x="6139" y="724"/>
                      <a:pt x="6076" y="572"/>
                    </a:cubicBezTo>
                    <a:cubicBezTo>
                      <a:pt x="6032" y="474"/>
                      <a:pt x="5960" y="385"/>
                      <a:pt x="5862" y="331"/>
                    </a:cubicBezTo>
                    <a:cubicBezTo>
                      <a:pt x="5889" y="322"/>
                      <a:pt x="5916" y="322"/>
                      <a:pt x="5942" y="322"/>
                    </a:cubicBezTo>
                    <a:cubicBezTo>
                      <a:pt x="6023" y="313"/>
                      <a:pt x="6103" y="304"/>
                      <a:pt x="6174" y="295"/>
                    </a:cubicBezTo>
                    <a:cubicBezTo>
                      <a:pt x="6406" y="269"/>
                      <a:pt x="6647" y="242"/>
                      <a:pt x="6870" y="304"/>
                    </a:cubicBezTo>
                    <a:cubicBezTo>
                      <a:pt x="6906" y="313"/>
                      <a:pt x="6933" y="322"/>
                      <a:pt x="6959" y="331"/>
                    </a:cubicBezTo>
                    <a:cubicBezTo>
                      <a:pt x="6950" y="349"/>
                      <a:pt x="6950" y="358"/>
                      <a:pt x="6959" y="367"/>
                    </a:cubicBezTo>
                    <a:cubicBezTo>
                      <a:pt x="7022" y="429"/>
                      <a:pt x="7066" y="509"/>
                      <a:pt x="7075" y="599"/>
                    </a:cubicBezTo>
                    <a:cubicBezTo>
                      <a:pt x="7075" y="616"/>
                      <a:pt x="7093" y="625"/>
                      <a:pt x="7111" y="625"/>
                    </a:cubicBezTo>
                    <a:cubicBezTo>
                      <a:pt x="7111" y="625"/>
                      <a:pt x="7111" y="625"/>
                      <a:pt x="7111" y="625"/>
                    </a:cubicBezTo>
                    <a:cubicBezTo>
                      <a:pt x="7129" y="625"/>
                      <a:pt x="7138" y="608"/>
                      <a:pt x="7138" y="590"/>
                    </a:cubicBezTo>
                    <a:cubicBezTo>
                      <a:pt x="7129" y="518"/>
                      <a:pt x="7102" y="447"/>
                      <a:pt x="7057" y="385"/>
                    </a:cubicBezTo>
                    <a:cubicBezTo>
                      <a:pt x="7263" y="500"/>
                      <a:pt x="7441" y="706"/>
                      <a:pt x="7584" y="1009"/>
                    </a:cubicBezTo>
                    <a:cubicBezTo>
                      <a:pt x="7602" y="1045"/>
                      <a:pt x="7619" y="1071"/>
                      <a:pt x="7637" y="1098"/>
                    </a:cubicBezTo>
                    <a:cubicBezTo>
                      <a:pt x="7664" y="1161"/>
                      <a:pt x="7691" y="1205"/>
                      <a:pt x="7718" y="1277"/>
                    </a:cubicBezTo>
                    <a:cubicBezTo>
                      <a:pt x="7664" y="1294"/>
                      <a:pt x="7611" y="1303"/>
                      <a:pt x="7557" y="1321"/>
                    </a:cubicBezTo>
                    <a:cubicBezTo>
                      <a:pt x="7414" y="1366"/>
                      <a:pt x="7280" y="1294"/>
                      <a:pt x="7138" y="1223"/>
                    </a:cubicBezTo>
                    <a:cubicBezTo>
                      <a:pt x="7013" y="1161"/>
                      <a:pt x="6888" y="1098"/>
                      <a:pt x="6736" y="1107"/>
                    </a:cubicBezTo>
                    <a:cubicBezTo>
                      <a:pt x="6727" y="1107"/>
                      <a:pt x="6718" y="1107"/>
                      <a:pt x="6710" y="1107"/>
                    </a:cubicBezTo>
                    <a:cubicBezTo>
                      <a:pt x="6558" y="1116"/>
                      <a:pt x="6397" y="1178"/>
                      <a:pt x="6246" y="1232"/>
                    </a:cubicBezTo>
                    <a:cubicBezTo>
                      <a:pt x="6040" y="1312"/>
                      <a:pt x="5826" y="1393"/>
                      <a:pt x="5630" y="1348"/>
                    </a:cubicBezTo>
                    <a:cubicBezTo>
                      <a:pt x="5166" y="1250"/>
                      <a:pt x="4818" y="1286"/>
                      <a:pt x="4560" y="1464"/>
                    </a:cubicBezTo>
                    <a:cubicBezTo>
                      <a:pt x="4461" y="1526"/>
                      <a:pt x="4337" y="1589"/>
                      <a:pt x="4212" y="1642"/>
                    </a:cubicBezTo>
                    <a:cubicBezTo>
                      <a:pt x="4238" y="1455"/>
                      <a:pt x="4221" y="1205"/>
                      <a:pt x="4140" y="1071"/>
                    </a:cubicBezTo>
                    <a:cubicBezTo>
                      <a:pt x="4042" y="920"/>
                      <a:pt x="3873" y="813"/>
                      <a:pt x="3703" y="777"/>
                    </a:cubicBezTo>
                    <a:cubicBezTo>
                      <a:pt x="3667" y="777"/>
                      <a:pt x="3623" y="768"/>
                      <a:pt x="3596" y="768"/>
                    </a:cubicBezTo>
                    <a:cubicBezTo>
                      <a:pt x="3543" y="768"/>
                      <a:pt x="3489" y="759"/>
                      <a:pt x="3444" y="750"/>
                    </a:cubicBezTo>
                    <a:cubicBezTo>
                      <a:pt x="3364" y="724"/>
                      <a:pt x="3293" y="670"/>
                      <a:pt x="3284" y="599"/>
                    </a:cubicBezTo>
                    <a:cubicBezTo>
                      <a:pt x="3284" y="581"/>
                      <a:pt x="3266" y="572"/>
                      <a:pt x="3257" y="572"/>
                    </a:cubicBezTo>
                    <a:cubicBezTo>
                      <a:pt x="3239" y="572"/>
                      <a:pt x="3221" y="590"/>
                      <a:pt x="3221" y="608"/>
                    </a:cubicBezTo>
                    <a:cubicBezTo>
                      <a:pt x="3230" y="706"/>
                      <a:pt x="3328" y="786"/>
                      <a:pt x="3427" y="804"/>
                    </a:cubicBezTo>
                    <a:cubicBezTo>
                      <a:pt x="3480" y="822"/>
                      <a:pt x="3534" y="831"/>
                      <a:pt x="3587" y="831"/>
                    </a:cubicBezTo>
                    <a:cubicBezTo>
                      <a:pt x="3623" y="831"/>
                      <a:pt x="3659" y="839"/>
                      <a:pt x="3685" y="839"/>
                    </a:cubicBezTo>
                    <a:cubicBezTo>
                      <a:pt x="3846" y="866"/>
                      <a:pt x="3998" y="964"/>
                      <a:pt x="4087" y="1098"/>
                    </a:cubicBezTo>
                    <a:cubicBezTo>
                      <a:pt x="4167" y="1232"/>
                      <a:pt x="4176" y="1500"/>
                      <a:pt x="4140" y="1669"/>
                    </a:cubicBezTo>
                    <a:cubicBezTo>
                      <a:pt x="4131" y="1669"/>
                      <a:pt x="4122" y="1678"/>
                      <a:pt x="4114" y="1678"/>
                    </a:cubicBezTo>
                    <a:cubicBezTo>
                      <a:pt x="3971" y="1732"/>
                      <a:pt x="3828" y="1794"/>
                      <a:pt x="3712" y="1865"/>
                    </a:cubicBezTo>
                    <a:cubicBezTo>
                      <a:pt x="3676" y="1865"/>
                      <a:pt x="3650" y="1874"/>
                      <a:pt x="3632" y="1883"/>
                    </a:cubicBezTo>
                    <a:cubicBezTo>
                      <a:pt x="3623" y="1883"/>
                      <a:pt x="3623" y="1883"/>
                      <a:pt x="3623" y="1883"/>
                    </a:cubicBezTo>
                    <a:cubicBezTo>
                      <a:pt x="3632" y="1874"/>
                      <a:pt x="3623" y="1856"/>
                      <a:pt x="3614" y="1848"/>
                    </a:cubicBezTo>
                    <a:cubicBezTo>
                      <a:pt x="3507" y="1767"/>
                      <a:pt x="3364" y="1740"/>
                      <a:pt x="3230" y="1776"/>
                    </a:cubicBezTo>
                    <a:cubicBezTo>
                      <a:pt x="3105" y="1803"/>
                      <a:pt x="2989" y="1892"/>
                      <a:pt x="2927" y="2008"/>
                    </a:cubicBezTo>
                    <a:cubicBezTo>
                      <a:pt x="2927" y="2026"/>
                      <a:pt x="2927" y="2044"/>
                      <a:pt x="2945" y="2053"/>
                    </a:cubicBezTo>
                    <a:cubicBezTo>
                      <a:pt x="2945" y="2053"/>
                      <a:pt x="2954" y="2062"/>
                      <a:pt x="2963" y="2062"/>
                    </a:cubicBezTo>
                    <a:cubicBezTo>
                      <a:pt x="2972" y="2062"/>
                      <a:pt x="2981" y="2053"/>
                      <a:pt x="2981" y="2044"/>
                    </a:cubicBezTo>
                    <a:lnTo>
                      <a:pt x="3025" y="1999"/>
                    </a:lnTo>
                    <a:cubicBezTo>
                      <a:pt x="3025" y="1999"/>
                      <a:pt x="3025" y="1981"/>
                      <a:pt x="3025" y="1972"/>
                    </a:cubicBezTo>
                    <a:cubicBezTo>
                      <a:pt x="3079" y="1910"/>
                      <a:pt x="3159" y="1856"/>
                      <a:pt x="3248" y="1830"/>
                    </a:cubicBezTo>
                    <a:cubicBezTo>
                      <a:pt x="3355" y="1803"/>
                      <a:pt x="3480" y="1830"/>
                      <a:pt x="3578" y="1892"/>
                    </a:cubicBezTo>
                    <a:cubicBezTo>
                      <a:pt x="3587" y="1901"/>
                      <a:pt x="3596" y="1901"/>
                      <a:pt x="3614" y="1901"/>
                    </a:cubicBezTo>
                    <a:cubicBezTo>
                      <a:pt x="3605" y="1901"/>
                      <a:pt x="3605" y="1910"/>
                      <a:pt x="3605" y="1919"/>
                    </a:cubicBezTo>
                    <a:cubicBezTo>
                      <a:pt x="3614" y="1919"/>
                      <a:pt x="3614" y="1919"/>
                      <a:pt x="3614" y="1919"/>
                    </a:cubicBezTo>
                    <a:cubicBezTo>
                      <a:pt x="3569" y="1955"/>
                      <a:pt x="3534" y="1981"/>
                      <a:pt x="3498" y="2008"/>
                    </a:cubicBezTo>
                    <a:cubicBezTo>
                      <a:pt x="3382" y="2133"/>
                      <a:pt x="3311" y="2267"/>
                      <a:pt x="3239" y="2392"/>
                    </a:cubicBezTo>
                    <a:cubicBezTo>
                      <a:pt x="3132" y="2561"/>
                      <a:pt x="3043" y="2731"/>
                      <a:pt x="2829" y="2829"/>
                    </a:cubicBezTo>
                    <a:cubicBezTo>
                      <a:pt x="2731" y="2882"/>
                      <a:pt x="2624" y="2945"/>
                      <a:pt x="2526" y="3007"/>
                    </a:cubicBezTo>
                    <a:cubicBezTo>
                      <a:pt x="2552" y="2900"/>
                      <a:pt x="2534" y="2775"/>
                      <a:pt x="2481" y="2677"/>
                    </a:cubicBezTo>
                    <a:cubicBezTo>
                      <a:pt x="2419" y="2552"/>
                      <a:pt x="2294" y="2463"/>
                      <a:pt x="2124" y="2401"/>
                    </a:cubicBezTo>
                    <a:cubicBezTo>
                      <a:pt x="2008" y="2374"/>
                      <a:pt x="1892" y="2356"/>
                      <a:pt x="1785" y="2338"/>
                    </a:cubicBezTo>
                    <a:cubicBezTo>
                      <a:pt x="1749" y="2338"/>
                      <a:pt x="1714" y="2329"/>
                      <a:pt x="1678" y="2329"/>
                    </a:cubicBezTo>
                    <a:cubicBezTo>
                      <a:pt x="1633" y="2320"/>
                      <a:pt x="1580" y="2311"/>
                      <a:pt x="1544" y="2285"/>
                    </a:cubicBezTo>
                    <a:cubicBezTo>
                      <a:pt x="1509" y="2267"/>
                      <a:pt x="1482" y="2231"/>
                      <a:pt x="1482" y="2187"/>
                    </a:cubicBezTo>
                    <a:cubicBezTo>
                      <a:pt x="1491" y="2169"/>
                      <a:pt x="1500" y="2151"/>
                      <a:pt x="1517" y="2142"/>
                    </a:cubicBezTo>
                    <a:cubicBezTo>
                      <a:pt x="1526" y="2133"/>
                      <a:pt x="1535" y="2133"/>
                      <a:pt x="1553" y="2133"/>
                    </a:cubicBezTo>
                    <a:cubicBezTo>
                      <a:pt x="1571" y="2142"/>
                      <a:pt x="1589" y="2133"/>
                      <a:pt x="1589" y="2115"/>
                    </a:cubicBezTo>
                    <a:cubicBezTo>
                      <a:pt x="1598" y="2097"/>
                      <a:pt x="1589" y="2079"/>
                      <a:pt x="1571" y="2079"/>
                    </a:cubicBezTo>
                    <a:cubicBezTo>
                      <a:pt x="1544" y="2062"/>
                      <a:pt x="1509" y="2071"/>
                      <a:pt x="1482" y="2088"/>
                    </a:cubicBezTo>
                    <a:cubicBezTo>
                      <a:pt x="1446" y="2106"/>
                      <a:pt x="1428" y="2142"/>
                      <a:pt x="1419" y="2187"/>
                    </a:cubicBezTo>
                    <a:cubicBezTo>
                      <a:pt x="1419" y="2240"/>
                      <a:pt x="1455" y="2303"/>
                      <a:pt x="1509" y="2338"/>
                    </a:cubicBezTo>
                    <a:cubicBezTo>
                      <a:pt x="1562" y="2374"/>
                      <a:pt x="1616" y="2383"/>
                      <a:pt x="1669" y="2392"/>
                    </a:cubicBezTo>
                    <a:cubicBezTo>
                      <a:pt x="1705" y="2392"/>
                      <a:pt x="1741" y="2401"/>
                      <a:pt x="1776" y="2401"/>
                    </a:cubicBezTo>
                    <a:cubicBezTo>
                      <a:pt x="1883" y="2418"/>
                      <a:pt x="1999" y="2427"/>
                      <a:pt x="2097" y="2463"/>
                    </a:cubicBezTo>
                    <a:cubicBezTo>
                      <a:pt x="2258" y="2517"/>
                      <a:pt x="2374" y="2597"/>
                      <a:pt x="2427" y="2713"/>
                    </a:cubicBezTo>
                    <a:cubicBezTo>
                      <a:pt x="2490" y="2838"/>
                      <a:pt x="2499" y="3016"/>
                      <a:pt x="2410" y="3088"/>
                    </a:cubicBezTo>
                    <a:cubicBezTo>
                      <a:pt x="2410" y="3088"/>
                      <a:pt x="2410" y="3088"/>
                      <a:pt x="2410" y="3088"/>
                    </a:cubicBezTo>
                    <a:cubicBezTo>
                      <a:pt x="2178" y="3248"/>
                      <a:pt x="1990" y="3435"/>
                      <a:pt x="1830" y="3641"/>
                    </a:cubicBezTo>
                    <a:cubicBezTo>
                      <a:pt x="1856" y="3435"/>
                      <a:pt x="1776" y="3221"/>
                      <a:pt x="1598" y="3088"/>
                    </a:cubicBezTo>
                    <a:cubicBezTo>
                      <a:pt x="1589" y="3079"/>
                      <a:pt x="1571" y="3079"/>
                      <a:pt x="1562" y="3096"/>
                    </a:cubicBezTo>
                    <a:cubicBezTo>
                      <a:pt x="1544" y="3105"/>
                      <a:pt x="1553" y="3123"/>
                      <a:pt x="1562" y="3132"/>
                    </a:cubicBezTo>
                    <a:cubicBezTo>
                      <a:pt x="1767" y="3293"/>
                      <a:pt x="1830" y="3578"/>
                      <a:pt x="1714" y="3801"/>
                    </a:cubicBezTo>
                    <a:cubicBezTo>
                      <a:pt x="1714" y="3801"/>
                      <a:pt x="1714" y="3801"/>
                      <a:pt x="1714" y="3801"/>
                    </a:cubicBezTo>
                    <a:cubicBezTo>
                      <a:pt x="1669" y="3864"/>
                      <a:pt x="1633" y="3935"/>
                      <a:pt x="1598" y="3998"/>
                    </a:cubicBezTo>
                    <a:cubicBezTo>
                      <a:pt x="1598" y="3998"/>
                      <a:pt x="1598" y="3998"/>
                      <a:pt x="1598" y="4006"/>
                    </a:cubicBezTo>
                    <a:cubicBezTo>
                      <a:pt x="1509" y="4167"/>
                      <a:pt x="1446" y="4345"/>
                      <a:pt x="1410" y="4524"/>
                    </a:cubicBezTo>
                    <a:cubicBezTo>
                      <a:pt x="1330" y="4899"/>
                      <a:pt x="1375" y="5273"/>
                      <a:pt x="1509" y="5603"/>
                    </a:cubicBezTo>
                    <a:cubicBezTo>
                      <a:pt x="1500" y="5594"/>
                      <a:pt x="1491" y="5594"/>
                      <a:pt x="1482" y="5594"/>
                    </a:cubicBezTo>
                    <a:cubicBezTo>
                      <a:pt x="1178" y="5514"/>
                      <a:pt x="902" y="5380"/>
                      <a:pt x="688" y="5193"/>
                    </a:cubicBezTo>
                    <a:cubicBezTo>
                      <a:pt x="688" y="5193"/>
                      <a:pt x="688" y="5193"/>
                      <a:pt x="688" y="5193"/>
                    </a:cubicBezTo>
                    <a:cubicBezTo>
                      <a:pt x="697" y="5175"/>
                      <a:pt x="679" y="5157"/>
                      <a:pt x="670" y="5157"/>
                    </a:cubicBezTo>
                    <a:cubicBezTo>
                      <a:pt x="625" y="5139"/>
                      <a:pt x="608" y="5095"/>
                      <a:pt x="616" y="5050"/>
                    </a:cubicBezTo>
                    <a:cubicBezTo>
                      <a:pt x="625" y="5006"/>
                      <a:pt x="661" y="4952"/>
                      <a:pt x="688" y="4916"/>
                    </a:cubicBezTo>
                    <a:lnTo>
                      <a:pt x="947" y="4568"/>
                    </a:lnTo>
                    <a:cubicBezTo>
                      <a:pt x="955" y="4551"/>
                      <a:pt x="955" y="4533"/>
                      <a:pt x="938" y="4524"/>
                    </a:cubicBezTo>
                    <a:cubicBezTo>
                      <a:pt x="929" y="4506"/>
                      <a:pt x="911" y="4515"/>
                      <a:pt x="893" y="4524"/>
                    </a:cubicBezTo>
                    <a:lnTo>
                      <a:pt x="634" y="4881"/>
                    </a:lnTo>
                    <a:cubicBezTo>
                      <a:pt x="608" y="4925"/>
                      <a:pt x="563" y="4979"/>
                      <a:pt x="554" y="5041"/>
                    </a:cubicBezTo>
                    <a:cubicBezTo>
                      <a:pt x="554" y="5050"/>
                      <a:pt x="554" y="5059"/>
                      <a:pt x="554" y="5068"/>
                    </a:cubicBezTo>
                    <a:cubicBezTo>
                      <a:pt x="545" y="5059"/>
                      <a:pt x="545" y="5050"/>
                      <a:pt x="536" y="5050"/>
                    </a:cubicBezTo>
                    <a:cubicBezTo>
                      <a:pt x="161" y="4622"/>
                      <a:pt x="72" y="3998"/>
                      <a:pt x="331" y="3560"/>
                    </a:cubicBezTo>
                    <a:cubicBezTo>
                      <a:pt x="331" y="3551"/>
                      <a:pt x="340" y="3543"/>
                      <a:pt x="340" y="3534"/>
                    </a:cubicBezTo>
                    <a:cubicBezTo>
                      <a:pt x="349" y="3623"/>
                      <a:pt x="385" y="3712"/>
                      <a:pt x="465" y="3792"/>
                    </a:cubicBezTo>
                    <a:cubicBezTo>
                      <a:pt x="563" y="3882"/>
                      <a:pt x="697" y="3935"/>
                      <a:pt x="839" y="3935"/>
                    </a:cubicBezTo>
                    <a:cubicBezTo>
                      <a:pt x="857" y="3935"/>
                      <a:pt x="884" y="3935"/>
                      <a:pt x="911" y="3926"/>
                    </a:cubicBezTo>
                    <a:cubicBezTo>
                      <a:pt x="929" y="3926"/>
                      <a:pt x="947" y="3908"/>
                      <a:pt x="938" y="3890"/>
                    </a:cubicBezTo>
                    <a:cubicBezTo>
                      <a:pt x="938" y="3873"/>
                      <a:pt x="920" y="3864"/>
                      <a:pt x="902" y="3864"/>
                    </a:cubicBezTo>
                    <a:cubicBezTo>
                      <a:pt x="759" y="3890"/>
                      <a:pt x="608" y="3846"/>
                      <a:pt x="509" y="3748"/>
                    </a:cubicBezTo>
                    <a:cubicBezTo>
                      <a:pt x="402" y="3650"/>
                      <a:pt x="393" y="3534"/>
                      <a:pt x="402" y="3391"/>
                    </a:cubicBezTo>
                    <a:cubicBezTo>
                      <a:pt x="474" y="3195"/>
                      <a:pt x="474" y="2998"/>
                      <a:pt x="474" y="2802"/>
                    </a:cubicBezTo>
                    <a:cubicBezTo>
                      <a:pt x="474" y="2650"/>
                      <a:pt x="465" y="2499"/>
                      <a:pt x="500" y="2356"/>
                    </a:cubicBezTo>
                    <a:cubicBezTo>
                      <a:pt x="500" y="2418"/>
                      <a:pt x="518" y="2481"/>
                      <a:pt x="545" y="2534"/>
                    </a:cubicBezTo>
                    <a:cubicBezTo>
                      <a:pt x="634" y="2722"/>
                      <a:pt x="822" y="2847"/>
                      <a:pt x="1027" y="2865"/>
                    </a:cubicBezTo>
                    <a:cubicBezTo>
                      <a:pt x="1045" y="2865"/>
                      <a:pt x="1054" y="2847"/>
                      <a:pt x="1063" y="2838"/>
                    </a:cubicBezTo>
                    <a:cubicBezTo>
                      <a:pt x="1063" y="2820"/>
                      <a:pt x="1045" y="2802"/>
                      <a:pt x="1027" y="2802"/>
                    </a:cubicBezTo>
                    <a:cubicBezTo>
                      <a:pt x="848" y="2784"/>
                      <a:pt x="679" y="2668"/>
                      <a:pt x="608" y="2508"/>
                    </a:cubicBezTo>
                    <a:cubicBezTo>
                      <a:pt x="527" y="2347"/>
                      <a:pt x="545" y="2142"/>
                      <a:pt x="652" y="1999"/>
                    </a:cubicBezTo>
                    <a:cubicBezTo>
                      <a:pt x="652" y="1999"/>
                      <a:pt x="652" y="1999"/>
                      <a:pt x="652" y="1999"/>
                    </a:cubicBezTo>
                    <a:cubicBezTo>
                      <a:pt x="768" y="1848"/>
                      <a:pt x="947" y="1714"/>
                      <a:pt x="1125" y="1580"/>
                    </a:cubicBezTo>
                    <a:cubicBezTo>
                      <a:pt x="1303" y="1446"/>
                      <a:pt x="1500" y="1312"/>
                      <a:pt x="1616" y="1152"/>
                    </a:cubicBezTo>
                    <a:cubicBezTo>
                      <a:pt x="1767" y="1152"/>
                      <a:pt x="1919" y="1232"/>
                      <a:pt x="2008" y="1357"/>
                    </a:cubicBezTo>
                    <a:cubicBezTo>
                      <a:pt x="2097" y="1491"/>
                      <a:pt x="2115" y="1678"/>
                      <a:pt x="2044" y="1821"/>
                    </a:cubicBezTo>
                    <a:cubicBezTo>
                      <a:pt x="2035" y="1839"/>
                      <a:pt x="2044" y="1856"/>
                      <a:pt x="2062" y="1865"/>
                    </a:cubicBezTo>
                    <a:cubicBezTo>
                      <a:pt x="2062" y="1865"/>
                      <a:pt x="2071" y="1865"/>
                      <a:pt x="2071" y="1865"/>
                    </a:cubicBezTo>
                    <a:cubicBezTo>
                      <a:pt x="2088" y="1865"/>
                      <a:pt x="2097" y="1856"/>
                      <a:pt x="2097" y="1848"/>
                    </a:cubicBezTo>
                    <a:cubicBezTo>
                      <a:pt x="2178" y="1687"/>
                      <a:pt x="2160" y="1473"/>
                      <a:pt x="2062" y="1321"/>
                    </a:cubicBezTo>
                    <a:cubicBezTo>
                      <a:pt x="1972" y="1187"/>
                      <a:pt x="1821" y="1098"/>
                      <a:pt x="1660" y="1089"/>
                    </a:cubicBezTo>
                    <a:cubicBezTo>
                      <a:pt x="1678" y="1054"/>
                      <a:pt x="1696" y="1018"/>
                      <a:pt x="1714" y="982"/>
                    </a:cubicBezTo>
                    <a:cubicBezTo>
                      <a:pt x="1821" y="706"/>
                      <a:pt x="2062" y="456"/>
                      <a:pt x="2365" y="295"/>
                    </a:cubicBezTo>
                    <a:cubicBezTo>
                      <a:pt x="2303" y="474"/>
                      <a:pt x="2338" y="679"/>
                      <a:pt x="2445" y="848"/>
                    </a:cubicBezTo>
                    <a:cubicBezTo>
                      <a:pt x="2472" y="884"/>
                      <a:pt x="2508" y="920"/>
                      <a:pt x="2552" y="947"/>
                    </a:cubicBezTo>
                    <a:cubicBezTo>
                      <a:pt x="2570" y="947"/>
                      <a:pt x="2579" y="947"/>
                      <a:pt x="2597" y="947"/>
                    </a:cubicBezTo>
                    <a:cubicBezTo>
                      <a:pt x="2642" y="947"/>
                      <a:pt x="2686" y="929"/>
                      <a:pt x="2704" y="893"/>
                    </a:cubicBezTo>
                    <a:cubicBezTo>
                      <a:pt x="2713" y="875"/>
                      <a:pt x="2704" y="857"/>
                      <a:pt x="2686" y="848"/>
                    </a:cubicBezTo>
                    <a:cubicBezTo>
                      <a:pt x="2668" y="839"/>
                      <a:pt x="2650" y="848"/>
                      <a:pt x="2642" y="866"/>
                    </a:cubicBezTo>
                    <a:cubicBezTo>
                      <a:pt x="2642" y="875"/>
                      <a:pt x="2615" y="884"/>
                      <a:pt x="2597" y="884"/>
                    </a:cubicBezTo>
                    <a:cubicBezTo>
                      <a:pt x="2588" y="884"/>
                      <a:pt x="2579" y="884"/>
                      <a:pt x="2579" y="884"/>
                    </a:cubicBezTo>
                    <a:moveTo>
                      <a:pt x="6701" y="1589"/>
                    </a:moveTo>
                    <a:cubicBezTo>
                      <a:pt x="6710" y="1571"/>
                      <a:pt x="6710" y="1553"/>
                      <a:pt x="6701" y="1544"/>
                    </a:cubicBezTo>
                    <a:cubicBezTo>
                      <a:pt x="6656" y="1500"/>
                      <a:pt x="6594" y="1286"/>
                      <a:pt x="6611" y="1250"/>
                    </a:cubicBezTo>
                    <a:cubicBezTo>
                      <a:pt x="6629" y="1205"/>
                      <a:pt x="6683" y="1170"/>
                      <a:pt x="6736" y="1170"/>
                    </a:cubicBezTo>
                    <a:cubicBezTo>
                      <a:pt x="6736" y="1170"/>
                      <a:pt x="6736" y="1170"/>
                      <a:pt x="6745" y="1170"/>
                    </a:cubicBezTo>
                    <a:cubicBezTo>
                      <a:pt x="6870" y="1161"/>
                      <a:pt x="6995" y="1223"/>
                      <a:pt x="7111" y="1286"/>
                    </a:cubicBezTo>
                    <a:cubicBezTo>
                      <a:pt x="7254" y="1357"/>
                      <a:pt x="7405" y="1437"/>
                      <a:pt x="7575" y="1384"/>
                    </a:cubicBezTo>
                    <a:cubicBezTo>
                      <a:pt x="7843" y="1303"/>
                      <a:pt x="8155" y="1232"/>
                      <a:pt x="8449" y="1303"/>
                    </a:cubicBezTo>
                    <a:cubicBezTo>
                      <a:pt x="8467" y="1303"/>
                      <a:pt x="8494" y="1312"/>
                      <a:pt x="8521" y="1321"/>
                    </a:cubicBezTo>
                    <a:cubicBezTo>
                      <a:pt x="8592" y="1410"/>
                      <a:pt x="8628" y="1535"/>
                      <a:pt x="8601" y="1642"/>
                    </a:cubicBezTo>
                    <a:cubicBezTo>
                      <a:pt x="8574" y="1749"/>
                      <a:pt x="8494" y="1848"/>
                      <a:pt x="8387" y="1892"/>
                    </a:cubicBezTo>
                    <a:cubicBezTo>
                      <a:pt x="8378" y="1901"/>
                      <a:pt x="8369" y="1919"/>
                      <a:pt x="8378" y="1937"/>
                    </a:cubicBezTo>
                    <a:cubicBezTo>
                      <a:pt x="8378" y="1946"/>
                      <a:pt x="8387" y="1955"/>
                      <a:pt x="8405" y="1955"/>
                    </a:cubicBezTo>
                    <a:cubicBezTo>
                      <a:pt x="8405" y="1955"/>
                      <a:pt x="8413" y="1955"/>
                      <a:pt x="8413" y="1955"/>
                    </a:cubicBezTo>
                    <a:cubicBezTo>
                      <a:pt x="8538" y="1901"/>
                      <a:pt x="8636" y="1785"/>
                      <a:pt x="8663" y="1651"/>
                    </a:cubicBezTo>
                    <a:cubicBezTo>
                      <a:pt x="8681" y="1562"/>
                      <a:pt x="8672" y="1464"/>
                      <a:pt x="8628" y="1375"/>
                    </a:cubicBezTo>
                    <a:cubicBezTo>
                      <a:pt x="9011" y="1607"/>
                      <a:pt x="9243" y="2195"/>
                      <a:pt x="9270" y="2677"/>
                    </a:cubicBezTo>
                    <a:cubicBezTo>
                      <a:pt x="9199" y="2775"/>
                      <a:pt x="9047" y="2784"/>
                      <a:pt x="8931" y="2757"/>
                    </a:cubicBezTo>
                    <a:cubicBezTo>
                      <a:pt x="8886" y="2749"/>
                      <a:pt x="8833" y="2731"/>
                      <a:pt x="8788" y="2713"/>
                    </a:cubicBezTo>
                    <a:cubicBezTo>
                      <a:pt x="8699" y="2686"/>
                      <a:pt x="8610" y="2659"/>
                      <a:pt x="8521" y="2650"/>
                    </a:cubicBezTo>
                    <a:cubicBezTo>
                      <a:pt x="8351" y="2642"/>
                      <a:pt x="8182" y="2731"/>
                      <a:pt x="8083" y="2865"/>
                    </a:cubicBezTo>
                    <a:cubicBezTo>
                      <a:pt x="8074" y="2882"/>
                      <a:pt x="8074" y="2900"/>
                      <a:pt x="8092" y="2909"/>
                    </a:cubicBezTo>
                    <a:cubicBezTo>
                      <a:pt x="8101" y="2918"/>
                      <a:pt x="8101" y="2918"/>
                      <a:pt x="8110" y="2918"/>
                    </a:cubicBezTo>
                    <a:cubicBezTo>
                      <a:pt x="8119" y="2918"/>
                      <a:pt x="8128" y="2909"/>
                      <a:pt x="8137" y="2900"/>
                    </a:cubicBezTo>
                    <a:cubicBezTo>
                      <a:pt x="8217" y="2784"/>
                      <a:pt x="8369" y="2713"/>
                      <a:pt x="8521" y="2713"/>
                    </a:cubicBezTo>
                    <a:cubicBezTo>
                      <a:pt x="8601" y="2722"/>
                      <a:pt x="8681" y="2749"/>
                      <a:pt x="8761" y="2775"/>
                    </a:cubicBezTo>
                    <a:cubicBezTo>
                      <a:pt x="8815" y="2784"/>
                      <a:pt x="8868" y="2802"/>
                      <a:pt x="8922" y="2820"/>
                    </a:cubicBezTo>
                    <a:cubicBezTo>
                      <a:pt x="9029" y="2847"/>
                      <a:pt x="9172" y="2838"/>
                      <a:pt x="9270" y="2757"/>
                    </a:cubicBezTo>
                    <a:cubicBezTo>
                      <a:pt x="9270" y="2820"/>
                      <a:pt x="9270" y="2882"/>
                      <a:pt x="9261" y="2945"/>
                    </a:cubicBezTo>
                    <a:cubicBezTo>
                      <a:pt x="9199" y="3400"/>
                      <a:pt x="8904" y="3792"/>
                      <a:pt x="8645" y="4140"/>
                    </a:cubicBezTo>
                    <a:cubicBezTo>
                      <a:pt x="8574" y="4229"/>
                      <a:pt x="8503" y="4319"/>
                      <a:pt x="8431" y="4408"/>
                    </a:cubicBezTo>
                    <a:cubicBezTo>
                      <a:pt x="8396" y="4212"/>
                      <a:pt x="8262" y="3962"/>
                      <a:pt x="8119" y="3864"/>
                    </a:cubicBezTo>
                    <a:cubicBezTo>
                      <a:pt x="7950" y="3757"/>
                      <a:pt x="7727" y="3730"/>
                      <a:pt x="7530" y="3801"/>
                    </a:cubicBezTo>
                    <a:cubicBezTo>
                      <a:pt x="7530" y="3801"/>
                      <a:pt x="7521" y="3810"/>
                      <a:pt x="7512" y="3819"/>
                    </a:cubicBezTo>
                    <a:cubicBezTo>
                      <a:pt x="7512" y="3828"/>
                      <a:pt x="7512" y="3837"/>
                      <a:pt x="7512" y="3846"/>
                    </a:cubicBezTo>
                    <a:cubicBezTo>
                      <a:pt x="7539" y="3899"/>
                      <a:pt x="7611" y="3926"/>
                      <a:pt x="7664" y="3908"/>
                    </a:cubicBezTo>
                    <a:cubicBezTo>
                      <a:pt x="7682" y="3899"/>
                      <a:pt x="7691" y="3882"/>
                      <a:pt x="7682" y="3864"/>
                    </a:cubicBezTo>
                    <a:cubicBezTo>
                      <a:pt x="7673" y="3846"/>
                      <a:pt x="7655" y="3837"/>
                      <a:pt x="7637" y="3846"/>
                    </a:cubicBezTo>
                    <a:cubicBezTo>
                      <a:pt x="7628" y="3846"/>
                      <a:pt x="7619" y="3846"/>
                      <a:pt x="7611" y="3846"/>
                    </a:cubicBezTo>
                    <a:cubicBezTo>
                      <a:pt x="7762" y="3801"/>
                      <a:pt x="7941" y="3828"/>
                      <a:pt x="8083" y="3917"/>
                    </a:cubicBezTo>
                    <a:cubicBezTo>
                      <a:pt x="8226" y="4015"/>
                      <a:pt x="8360" y="4292"/>
                      <a:pt x="8378" y="4479"/>
                    </a:cubicBezTo>
                    <a:cubicBezTo>
                      <a:pt x="8280" y="4595"/>
                      <a:pt x="8173" y="4720"/>
                      <a:pt x="8048" y="4818"/>
                    </a:cubicBezTo>
                    <a:cubicBezTo>
                      <a:pt x="7869" y="4979"/>
                      <a:pt x="7664" y="5104"/>
                      <a:pt x="7459" y="5229"/>
                    </a:cubicBezTo>
                    <a:cubicBezTo>
                      <a:pt x="7423" y="5246"/>
                      <a:pt x="7396" y="5273"/>
                      <a:pt x="7361" y="5291"/>
                    </a:cubicBezTo>
                    <a:cubicBezTo>
                      <a:pt x="7396" y="4881"/>
                      <a:pt x="7120" y="4470"/>
                      <a:pt x="6718" y="4372"/>
                    </a:cubicBezTo>
                    <a:cubicBezTo>
                      <a:pt x="6576" y="4328"/>
                      <a:pt x="6424" y="4328"/>
                      <a:pt x="6272" y="4328"/>
                    </a:cubicBezTo>
                    <a:cubicBezTo>
                      <a:pt x="6049" y="4328"/>
                      <a:pt x="5844" y="4328"/>
                      <a:pt x="5675" y="4212"/>
                    </a:cubicBezTo>
                    <a:cubicBezTo>
                      <a:pt x="5657" y="4203"/>
                      <a:pt x="5639" y="4203"/>
                      <a:pt x="5630" y="4221"/>
                    </a:cubicBezTo>
                    <a:cubicBezTo>
                      <a:pt x="5621" y="4229"/>
                      <a:pt x="5621" y="4256"/>
                      <a:pt x="5639" y="4265"/>
                    </a:cubicBezTo>
                    <a:cubicBezTo>
                      <a:pt x="5826" y="4390"/>
                      <a:pt x="6049" y="4390"/>
                      <a:pt x="6272" y="4390"/>
                    </a:cubicBezTo>
                    <a:cubicBezTo>
                      <a:pt x="6415" y="4390"/>
                      <a:pt x="6567" y="4390"/>
                      <a:pt x="6701" y="4435"/>
                    </a:cubicBezTo>
                    <a:cubicBezTo>
                      <a:pt x="7075" y="4533"/>
                      <a:pt x="7343" y="4934"/>
                      <a:pt x="7298" y="5318"/>
                    </a:cubicBezTo>
                    <a:cubicBezTo>
                      <a:pt x="7289" y="5318"/>
                      <a:pt x="7298" y="5327"/>
                      <a:pt x="7298" y="5327"/>
                    </a:cubicBezTo>
                    <a:cubicBezTo>
                      <a:pt x="7227" y="5371"/>
                      <a:pt x="7156" y="5416"/>
                      <a:pt x="7084" y="5469"/>
                    </a:cubicBezTo>
                    <a:cubicBezTo>
                      <a:pt x="6843" y="5639"/>
                      <a:pt x="6620" y="5835"/>
                      <a:pt x="6406" y="6031"/>
                    </a:cubicBezTo>
                    <a:cubicBezTo>
                      <a:pt x="6397" y="6040"/>
                      <a:pt x="6379" y="6049"/>
                      <a:pt x="6371" y="6058"/>
                    </a:cubicBezTo>
                    <a:cubicBezTo>
                      <a:pt x="6379" y="5898"/>
                      <a:pt x="6299" y="5737"/>
                      <a:pt x="6139" y="5585"/>
                    </a:cubicBezTo>
                    <a:cubicBezTo>
                      <a:pt x="5987" y="5434"/>
                      <a:pt x="5791" y="5345"/>
                      <a:pt x="5612" y="5273"/>
                    </a:cubicBezTo>
                    <a:cubicBezTo>
                      <a:pt x="5568" y="5255"/>
                      <a:pt x="5523" y="5238"/>
                      <a:pt x="5470" y="5229"/>
                    </a:cubicBezTo>
                    <a:cubicBezTo>
                      <a:pt x="5336" y="5175"/>
                      <a:pt x="5193" y="5122"/>
                      <a:pt x="5059" y="5050"/>
                    </a:cubicBezTo>
                    <a:cubicBezTo>
                      <a:pt x="5006" y="5023"/>
                      <a:pt x="4943" y="4979"/>
                      <a:pt x="4907" y="4925"/>
                    </a:cubicBezTo>
                    <a:cubicBezTo>
                      <a:pt x="4881" y="4881"/>
                      <a:pt x="4863" y="4809"/>
                      <a:pt x="4899" y="4765"/>
                    </a:cubicBezTo>
                    <a:cubicBezTo>
                      <a:pt x="4916" y="4738"/>
                      <a:pt x="4943" y="4720"/>
                      <a:pt x="4970" y="4720"/>
                    </a:cubicBezTo>
                    <a:cubicBezTo>
                      <a:pt x="4988" y="4720"/>
                      <a:pt x="5015" y="4720"/>
                      <a:pt x="5032" y="4738"/>
                    </a:cubicBezTo>
                    <a:cubicBezTo>
                      <a:pt x="5041" y="4756"/>
                      <a:pt x="5059" y="4756"/>
                      <a:pt x="5077" y="4747"/>
                    </a:cubicBezTo>
                    <a:cubicBezTo>
                      <a:pt x="5086" y="4729"/>
                      <a:pt x="5086" y="4711"/>
                      <a:pt x="5077" y="4702"/>
                    </a:cubicBezTo>
                    <a:cubicBezTo>
                      <a:pt x="5050" y="4667"/>
                      <a:pt x="5015" y="4658"/>
                      <a:pt x="4970" y="4658"/>
                    </a:cubicBezTo>
                    <a:cubicBezTo>
                      <a:pt x="4916" y="4658"/>
                      <a:pt x="4872" y="4684"/>
                      <a:pt x="4845" y="4729"/>
                    </a:cubicBezTo>
                    <a:cubicBezTo>
                      <a:pt x="4800" y="4800"/>
                      <a:pt x="4818" y="4899"/>
                      <a:pt x="4854" y="4961"/>
                    </a:cubicBezTo>
                    <a:cubicBezTo>
                      <a:pt x="4899" y="5023"/>
                      <a:pt x="4970" y="5068"/>
                      <a:pt x="5032" y="5104"/>
                    </a:cubicBezTo>
                    <a:cubicBezTo>
                      <a:pt x="5166" y="5175"/>
                      <a:pt x="5309" y="5229"/>
                      <a:pt x="5452" y="5282"/>
                    </a:cubicBezTo>
                    <a:cubicBezTo>
                      <a:pt x="5496" y="5300"/>
                      <a:pt x="5541" y="5318"/>
                      <a:pt x="5594" y="5336"/>
                    </a:cubicBezTo>
                    <a:cubicBezTo>
                      <a:pt x="5755" y="5398"/>
                      <a:pt x="5951" y="5487"/>
                      <a:pt x="6094" y="5630"/>
                    </a:cubicBezTo>
                    <a:cubicBezTo>
                      <a:pt x="6263" y="5782"/>
                      <a:pt x="6326" y="5951"/>
                      <a:pt x="6308" y="6112"/>
                    </a:cubicBezTo>
                    <a:cubicBezTo>
                      <a:pt x="6308" y="6112"/>
                      <a:pt x="6308" y="6112"/>
                      <a:pt x="6308" y="6121"/>
                    </a:cubicBezTo>
                    <a:cubicBezTo>
                      <a:pt x="6156" y="6255"/>
                      <a:pt x="5996" y="6388"/>
                      <a:pt x="5835" y="6513"/>
                    </a:cubicBezTo>
                    <a:cubicBezTo>
                      <a:pt x="5505" y="6754"/>
                      <a:pt x="5006" y="7031"/>
                      <a:pt x="4479" y="7013"/>
                    </a:cubicBezTo>
                    <a:cubicBezTo>
                      <a:pt x="4702" y="6897"/>
                      <a:pt x="4854" y="6692"/>
                      <a:pt x="4890" y="6442"/>
                    </a:cubicBezTo>
                    <a:cubicBezTo>
                      <a:pt x="4934" y="6147"/>
                      <a:pt x="4792" y="5826"/>
                      <a:pt x="4542" y="5666"/>
                    </a:cubicBezTo>
                    <a:cubicBezTo>
                      <a:pt x="4524" y="5657"/>
                      <a:pt x="4506" y="5657"/>
                      <a:pt x="4497" y="5675"/>
                    </a:cubicBezTo>
                    <a:cubicBezTo>
                      <a:pt x="4488" y="5684"/>
                      <a:pt x="4497" y="5710"/>
                      <a:pt x="4506" y="5719"/>
                    </a:cubicBezTo>
                    <a:cubicBezTo>
                      <a:pt x="4738" y="5862"/>
                      <a:pt x="4872" y="6156"/>
                      <a:pt x="4827" y="6433"/>
                    </a:cubicBezTo>
                    <a:cubicBezTo>
                      <a:pt x="4792" y="6701"/>
                      <a:pt x="4604" y="6915"/>
                      <a:pt x="4345" y="6995"/>
                    </a:cubicBezTo>
                    <a:cubicBezTo>
                      <a:pt x="4149" y="6968"/>
                      <a:pt x="3962" y="6897"/>
                      <a:pt x="3783" y="6825"/>
                    </a:cubicBezTo>
                    <a:cubicBezTo>
                      <a:pt x="3676" y="6781"/>
                      <a:pt x="3560" y="6736"/>
                      <a:pt x="3444" y="6701"/>
                    </a:cubicBezTo>
                    <a:cubicBezTo>
                      <a:pt x="3293" y="6656"/>
                      <a:pt x="3141" y="6629"/>
                      <a:pt x="2998" y="6602"/>
                    </a:cubicBezTo>
                    <a:cubicBezTo>
                      <a:pt x="3097" y="6576"/>
                      <a:pt x="3186" y="6540"/>
                      <a:pt x="3266" y="6478"/>
                    </a:cubicBezTo>
                    <a:cubicBezTo>
                      <a:pt x="3409" y="6370"/>
                      <a:pt x="3507" y="6192"/>
                      <a:pt x="3516" y="6014"/>
                    </a:cubicBezTo>
                    <a:cubicBezTo>
                      <a:pt x="3516" y="5996"/>
                      <a:pt x="3507" y="5978"/>
                      <a:pt x="3489" y="5978"/>
                    </a:cubicBezTo>
                    <a:cubicBezTo>
                      <a:pt x="3471" y="5978"/>
                      <a:pt x="3453" y="5987"/>
                      <a:pt x="3453" y="6005"/>
                    </a:cubicBezTo>
                    <a:cubicBezTo>
                      <a:pt x="3444" y="6165"/>
                      <a:pt x="3355" y="6326"/>
                      <a:pt x="3221" y="6424"/>
                    </a:cubicBezTo>
                    <a:cubicBezTo>
                      <a:pt x="3097" y="6531"/>
                      <a:pt x="2918" y="6576"/>
                      <a:pt x="2758" y="6549"/>
                    </a:cubicBezTo>
                    <a:cubicBezTo>
                      <a:pt x="2749" y="6549"/>
                      <a:pt x="2749" y="6549"/>
                      <a:pt x="2740" y="6549"/>
                    </a:cubicBezTo>
                    <a:cubicBezTo>
                      <a:pt x="2597" y="6513"/>
                      <a:pt x="2454" y="6478"/>
                      <a:pt x="2320" y="6415"/>
                    </a:cubicBezTo>
                    <a:cubicBezTo>
                      <a:pt x="2106" y="6308"/>
                      <a:pt x="1919" y="6147"/>
                      <a:pt x="1776" y="5951"/>
                    </a:cubicBezTo>
                    <a:cubicBezTo>
                      <a:pt x="1812" y="5960"/>
                      <a:pt x="1856" y="5969"/>
                      <a:pt x="1892" y="5969"/>
                    </a:cubicBezTo>
                    <a:cubicBezTo>
                      <a:pt x="1990" y="5969"/>
                      <a:pt x="2080" y="5933"/>
                      <a:pt x="2160" y="5880"/>
                    </a:cubicBezTo>
                    <a:cubicBezTo>
                      <a:pt x="2267" y="5800"/>
                      <a:pt x="2338" y="5657"/>
                      <a:pt x="2338" y="5514"/>
                    </a:cubicBezTo>
                    <a:cubicBezTo>
                      <a:pt x="2329" y="5496"/>
                      <a:pt x="2320" y="5478"/>
                      <a:pt x="2303" y="5487"/>
                    </a:cubicBezTo>
                    <a:cubicBezTo>
                      <a:pt x="2285" y="5487"/>
                      <a:pt x="2267" y="5496"/>
                      <a:pt x="2267" y="5514"/>
                    </a:cubicBezTo>
                    <a:cubicBezTo>
                      <a:pt x="2276" y="5639"/>
                      <a:pt x="2213" y="5755"/>
                      <a:pt x="2115" y="5826"/>
                    </a:cubicBezTo>
                    <a:cubicBezTo>
                      <a:pt x="2017" y="5907"/>
                      <a:pt x="1892" y="5924"/>
                      <a:pt x="1776" y="5880"/>
                    </a:cubicBezTo>
                    <a:cubicBezTo>
                      <a:pt x="1758" y="5880"/>
                      <a:pt x="1741" y="5880"/>
                      <a:pt x="1741" y="5898"/>
                    </a:cubicBezTo>
                    <a:cubicBezTo>
                      <a:pt x="1482" y="5514"/>
                      <a:pt x="1366" y="5015"/>
                      <a:pt x="1473" y="4542"/>
                    </a:cubicBezTo>
                    <a:cubicBezTo>
                      <a:pt x="1500" y="4399"/>
                      <a:pt x="1544" y="4265"/>
                      <a:pt x="1607" y="4131"/>
                    </a:cubicBezTo>
                    <a:cubicBezTo>
                      <a:pt x="1616" y="4194"/>
                      <a:pt x="1642" y="4247"/>
                      <a:pt x="1714" y="4292"/>
                    </a:cubicBezTo>
                    <a:cubicBezTo>
                      <a:pt x="1776" y="4337"/>
                      <a:pt x="1856" y="4363"/>
                      <a:pt x="1928" y="4363"/>
                    </a:cubicBezTo>
                    <a:cubicBezTo>
                      <a:pt x="1972" y="4363"/>
                      <a:pt x="2017" y="4354"/>
                      <a:pt x="2053" y="4337"/>
                    </a:cubicBezTo>
                    <a:cubicBezTo>
                      <a:pt x="2071" y="4337"/>
                      <a:pt x="2080" y="4319"/>
                      <a:pt x="2071" y="4301"/>
                    </a:cubicBezTo>
                    <a:cubicBezTo>
                      <a:pt x="2071" y="4283"/>
                      <a:pt x="2053" y="4274"/>
                      <a:pt x="2035" y="4283"/>
                    </a:cubicBezTo>
                    <a:cubicBezTo>
                      <a:pt x="1937" y="4319"/>
                      <a:pt x="1830" y="4301"/>
                      <a:pt x="1749" y="4238"/>
                    </a:cubicBezTo>
                    <a:cubicBezTo>
                      <a:pt x="1669" y="4194"/>
                      <a:pt x="1660" y="4122"/>
                      <a:pt x="1660" y="4024"/>
                    </a:cubicBezTo>
                    <a:cubicBezTo>
                      <a:pt x="1830" y="3685"/>
                      <a:pt x="2106" y="3382"/>
                      <a:pt x="2445" y="3141"/>
                    </a:cubicBezTo>
                    <a:cubicBezTo>
                      <a:pt x="2570" y="3043"/>
                      <a:pt x="2713" y="2963"/>
                      <a:pt x="2865" y="2891"/>
                    </a:cubicBezTo>
                    <a:cubicBezTo>
                      <a:pt x="2936" y="2856"/>
                      <a:pt x="2989" y="2811"/>
                      <a:pt x="3043" y="2766"/>
                    </a:cubicBezTo>
                    <a:cubicBezTo>
                      <a:pt x="3230" y="2882"/>
                      <a:pt x="3346" y="3070"/>
                      <a:pt x="3400" y="3320"/>
                    </a:cubicBezTo>
                    <a:cubicBezTo>
                      <a:pt x="3444" y="3560"/>
                      <a:pt x="3391" y="3819"/>
                      <a:pt x="3248" y="4015"/>
                    </a:cubicBezTo>
                    <a:cubicBezTo>
                      <a:pt x="3186" y="4105"/>
                      <a:pt x="3114" y="4176"/>
                      <a:pt x="3043" y="4247"/>
                    </a:cubicBezTo>
                    <a:cubicBezTo>
                      <a:pt x="2998" y="4292"/>
                      <a:pt x="2954" y="4337"/>
                      <a:pt x="2909" y="4390"/>
                    </a:cubicBezTo>
                    <a:cubicBezTo>
                      <a:pt x="2766" y="4551"/>
                      <a:pt x="2695" y="4702"/>
                      <a:pt x="2704" y="4854"/>
                    </a:cubicBezTo>
                    <a:cubicBezTo>
                      <a:pt x="2704" y="4961"/>
                      <a:pt x="2758" y="5068"/>
                      <a:pt x="2838" y="5130"/>
                    </a:cubicBezTo>
                    <a:cubicBezTo>
                      <a:pt x="2891" y="5175"/>
                      <a:pt x="2963" y="5202"/>
                      <a:pt x="3025" y="5202"/>
                    </a:cubicBezTo>
                    <a:cubicBezTo>
                      <a:pt x="3034" y="5202"/>
                      <a:pt x="3043" y="5202"/>
                      <a:pt x="3061" y="5202"/>
                    </a:cubicBezTo>
                    <a:cubicBezTo>
                      <a:pt x="3079" y="5202"/>
                      <a:pt x="3088" y="5184"/>
                      <a:pt x="3088" y="5166"/>
                    </a:cubicBezTo>
                    <a:cubicBezTo>
                      <a:pt x="3079" y="5148"/>
                      <a:pt x="3070" y="5139"/>
                      <a:pt x="3052" y="5139"/>
                    </a:cubicBezTo>
                    <a:cubicBezTo>
                      <a:pt x="2989" y="5148"/>
                      <a:pt x="2927" y="5130"/>
                      <a:pt x="2882" y="5086"/>
                    </a:cubicBezTo>
                    <a:cubicBezTo>
                      <a:pt x="2811" y="5023"/>
                      <a:pt x="2766" y="4943"/>
                      <a:pt x="2766" y="4854"/>
                    </a:cubicBezTo>
                    <a:cubicBezTo>
                      <a:pt x="2758" y="4720"/>
                      <a:pt x="2820" y="4577"/>
                      <a:pt x="2954" y="4426"/>
                    </a:cubicBezTo>
                    <a:cubicBezTo>
                      <a:pt x="2998" y="4381"/>
                      <a:pt x="3043" y="4337"/>
                      <a:pt x="3088" y="4292"/>
                    </a:cubicBezTo>
                    <a:cubicBezTo>
                      <a:pt x="3159" y="4221"/>
                      <a:pt x="3239" y="4140"/>
                      <a:pt x="3302" y="4060"/>
                    </a:cubicBezTo>
                    <a:cubicBezTo>
                      <a:pt x="3453" y="3846"/>
                      <a:pt x="3516" y="3560"/>
                      <a:pt x="3462" y="3302"/>
                    </a:cubicBezTo>
                    <a:cubicBezTo>
                      <a:pt x="3409" y="3043"/>
                      <a:pt x="3284" y="2847"/>
                      <a:pt x="3088" y="2722"/>
                    </a:cubicBezTo>
                    <a:cubicBezTo>
                      <a:pt x="3168" y="2633"/>
                      <a:pt x="3230" y="2526"/>
                      <a:pt x="3293" y="2418"/>
                    </a:cubicBezTo>
                    <a:cubicBezTo>
                      <a:pt x="3364" y="2294"/>
                      <a:pt x="3436" y="2169"/>
                      <a:pt x="3543" y="2053"/>
                    </a:cubicBezTo>
                    <a:cubicBezTo>
                      <a:pt x="3596" y="2008"/>
                      <a:pt x="3659" y="1964"/>
                      <a:pt x="3730" y="1919"/>
                    </a:cubicBezTo>
                    <a:cubicBezTo>
                      <a:pt x="3855" y="1910"/>
                      <a:pt x="3980" y="1972"/>
                      <a:pt x="4042" y="2017"/>
                    </a:cubicBezTo>
                    <a:cubicBezTo>
                      <a:pt x="4399" y="2240"/>
                      <a:pt x="4595" y="2659"/>
                      <a:pt x="4551" y="3070"/>
                    </a:cubicBezTo>
                    <a:cubicBezTo>
                      <a:pt x="4551" y="3079"/>
                      <a:pt x="4560" y="3096"/>
                      <a:pt x="4568" y="3096"/>
                    </a:cubicBezTo>
                    <a:cubicBezTo>
                      <a:pt x="4577" y="3105"/>
                      <a:pt x="4577" y="3105"/>
                      <a:pt x="4586" y="3105"/>
                    </a:cubicBezTo>
                    <a:cubicBezTo>
                      <a:pt x="4586" y="3105"/>
                      <a:pt x="4595" y="3105"/>
                      <a:pt x="4604" y="3096"/>
                    </a:cubicBezTo>
                    <a:lnTo>
                      <a:pt x="4667" y="3061"/>
                    </a:lnTo>
                    <a:cubicBezTo>
                      <a:pt x="4676" y="3052"/>
                      <a:pt x="4684" y="3034"/>
                      <a:pt x="4676" y="3016"/>
                    </a:cubicBezTo>
                    <a:cubicBezTo>
                      <a:pt x="4667" y="2998"/>
                      <a:pt x="4640" y="2998"/>
                      <a:pt x="4631" y="3007"/>
                    </a:cubicBezTo>
                    <a:lnTo>
                      <a:pt x="4622" y="3007"/>
                    </a:lnTo>
                    <a:cubicBezTo>
                      <a:pt x="4640" y="2597"/>
                      <a:pt x="4426" y="2187"/>
                      <a:pt x="4078" y="1964"/>
                    </a:cubicBezTo>
                    <a:cubicBezTo>
                      <a:pt x="3998" y="1910"/>
                      <a:pt x="3917" y="1883"/>
                      <a:pt x="3837" y="1865"/>
                    </a:cubicBezTo>
                    <a:cubicBezTo>
                      <a:pt x="3935" y="1821"/>
                      <a:pt x="4033" y="1776"/>
                      <a:pt x="4140" y="1732"/>
                    </a:cubicBezTo>
                    <a:cubicBezTo>
                      <a:pt x="4310" y="1669"/>
                      <a:pt x="4470" y="1598"/>
                      <a:pt x="4595" y="1517"/>
                    </a:cubicBezTo>
                    <a:cubicBezTo>
                      <a:pt x="4747" y="1410"/>
                      <a:pt x="4943" y="1357"/>
                      <a:pt x="5175" y="1357"/>
                    </a:cubicBezTo>
                    <a:cubicBezTo>
                      <a:pt x="5273" y="1357"/>
                      <a:pt x="5371" y="1366"/>
                      <a:pt x="5478" y="1384"/>
                    </a:cubicBezTo>
                    <a:cubicBezTo>
                      <a:pt x="5273" y="1491"/>
                      <a:pt x="5122" y="1705"/>
                      <a:pt x="5113" y="1937"/>
                    </a:cubicBezTo>
                    <a:cubicBezTo>
                      <a:pt x="5113" y="1955"/>
                      <a:pt x="5122" y="1972"/>
                      <a:pt x="5139" y="1972"/>
                    </a:cubicBezTo>
                    <a:lnTo>
                      <a:pt x="5202" y="1981"/>
                    </a:lnTo>
                    <a:cubicBezTo>
                      <a:pt x="5211" y="1981"/>
                      <a:pt x="5211" y="1981"/>
                      <a:pt x="5211" y="1981"/>
                    </a:cubicBezTo>
                    <a:cubicBezTo>
                      <a:pt x="5229" y="1981"/>
                      <a:pt x="5238" y="1972"/>
                      <a:pt x="5238" y="1955"/>
                    </a:cubicBezTo>
                    <a:cubicBezTo>
                      <a:pt x="5246" y="1937"/>
                      <a:pt x="5229" y="1919"/>
                      <a:pt x="5211" y="1919"/>
                    </a:cubicBezTo>
                    <a:lnTo>
                      <a:pt x="5175" y="1910"/>
                    </a:lnTo>
                    <a:cubicBezTo>
                      <a:pt x="5193" y="1714"/>
                      <a:pt x="5336" y="1517"/>
                      <a:pt x="5514" y="1437"/>
                    </a:cubicBezTo>
                    <a:cubicBezTo>
                      <a:pt x="5532" y="1428"/>
                      <a:pt x="5541" y="1410"/>
                      <a:pt x="5532" y="1393"/>
                    </a:cubicBezTo>
                    <a:cubicBezTo>
                      <a:pt x="5559" y="1401"/>
                      <a:pt x="5585" y="1401"/>
                      <a:pt x="5621" y="1410"/>
                    </a:cubicBezTo>
                    <a:cubicBezTo>
                      <a:pt x="5826" y="1455"/>
                      <a:pt x="6049" y="1375"/>
                      <a:pt x="6272" y="1294"/>
                    </a:cubicBezTo>
                    <a:cubicBezTo>
                      <a:pt x="6371" y="1250"/>
                      <a:pt x="6469" y="1214"/>
                      <a:pt x="6576" y="1187"/>
                    </a:cubicBezTo>
                    <a:cubicBezTo>
                      <a:pt x="6567" y="1205"/>
                      <a:pt x="6558" y="1214"/>
                      <a:pt x="6558" y="1223"/>
                    </a:cubicBezTo>
                    <a:cubicBezTo>
                      <a:pt x="6522" y="1294"/>
                      <a:pt x="6602" y="1535"/>
                      <a:pt x="6656" y="1589"/>
                    </a:cubicBezTo>
                    <a:cubicBezTo>
                      <a:pt x="6656" y="1589"/>
                      <a:pt x="6665" y="1598"/>
                      <a:pt x="6674" y="1598"/>
                    </a:cubicBezTo>
                    <a:cubicBezTo>
                      <a:pt x="6683" y="1598"/>
                      <a:pt x="6692" y="1589"/>
                      <a:pt x="6701" y="1589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>
                  <a:latin typeface="American Typewriter" panose="02090604020004020304" pitchFamily="18" charset="77"/>
                </a:endParaRPr>
              </a:p>
            </p:txBody>
          </p:sp>
        </p:grpSp>
        <p:sp>
          <p:nvSpPr>
            <p:cNvPr id="8" name="Google Shape;928;p48">
              <a:extLst>
                <a:ext uri="{FF2B5EF4-FFF2-40B4-BE49-F238E27FC236}">
                  <a16:creationId xmlns:a16="http://schemas.microsoft.com/office/drawing/2014/main" id="{8409D785-D806-1912-0631-C5C3D658A57E}"/>
                </a:ext>
              </a:extLst>
            </p:cNvPr>
            <p:cNvSpPr/>
            <p:nvPr/>
          </p:nvSpPr>
          <p:spPr>
            <a:xfrm>
              <a:off x="3186425" y="4160625"/>
              <a:ext cx="533679" cy="414643"/>
            </a:xfrm>
            <a:custGeom>
              <a:avLst/>
              <a:gdLst/>
              <a:ahLst/>
              <a:cxnLst/>
              <a:rect l="l" t="t" r="r" b="b"/>
              <a:pathLst>
                <a:path w="11437" h="8886" extrusionOk="0">
                  <a:moveTo>
                    <a:pt x="2855" y="18"/>
                  </a:moveTo>
                  <a:lnTo>
                    <a:pt x="2061" y="1223"/>
                  </a:lnTo>
                  <a:cubicBezTo>
                    <a:pt x="2052" y="1223"/>
                    <a:pt x="2043" y="1223"/>
                    <a:pt x="2034" y="1223"/>
                  </a:cubicBezTo>
                  <a:lnTo>
                    <a:pt x="2034" y="1223"/>
                  </a:lnTo>
                  <a:cubicBezTo>
                    <a:pt x="1981" y="1223"/>
                    <a:pt x="1936" y="1267"/>
                    <a:pt x="1936" y="1321"/>
                  </a:cubicBezTo>
                  <a:lnTo>
                    <a:pt x="1936" y="1321"/>
                  </a:lnTo>
                  <a:cubicBezTo>
                    <a:pt x="1936" y="1339"/>
                    <a:pt x="1945" y="1357"/>
                    <a:pt x="1954" y="1365"/>
                  </a:cubicBezTo>
                  <a:lnTo>
                    <a:pt x="1954" y="1365"/>
                  </a:lnTo>
                  <a:lnTo>
                    <a:pt x="437" y="2900"/>
                  </a:lnTo>
                  <a:cubicBezTo>
                    <a:pt x="428" y="2900"/>
                    <a:pt x="411" y="2900"/>
                    <a:pt x="402" y="2900"/>
                  </a:cubicBezTo>
                  <a:lnTo>
                    <a:pt x="402" y="2900"/>
                  </a:lnTo>
                  <a:cubicBezTo>
                    <a:pt x="348" y="2900"/>
                    <a:pt x="303" y="2944"/>
                    <a:pt x="303" y="2998"/>
                  </a:cubicBezTo>
                  <a:lnTo>
                    <a:pt x="303" y="2998"/>
                  </a:lnTo>
                  <a:cubicBezTo>
                    <a:pt x="303" y="3034"/>
                    <a:pt x="321" y="3060"/>
                    <a:pt x="357" y="3078"/>
                  </a:cubicBezTo>
                  <a:lnTo>
                    <a:pt x="357" y="3078"/>
                  </a:lnTo>
                  <a:lnTo>
                    <a:pt x="63" y="4827"/>
                  </a:lnTo>
                  <a:cubicBezTo>
                    <a:pt x="27" y="4845"/>
                    <a:pt x="0" y="4880"/>
                    <a:pt x="0" y="4925"/>
                  </a:cubicBezTo>
                  <a:lnTo>
                    <a:pt x="0" y="4925"/>
                  </a:lnTo>
                  <a:cubicBezTo>
                    <a:pt x="0" y="4970"/>
                    <a:pt x="36" y="5014"/>
                    <a:pt x="89" y="5023"/>
                  </a:cubicBezTo>
                  <a:lnTo>
                    <a:pt x="89" y="5023"/>
                  </a:lnTo>
                  <a:lnTo>
                    <a:pt x="660" y="6227"/>
                  </a:lnTo>
                  <a:cubicBezTo>
                    <a:pt x="634" y="6245"/>
                    <a:pt x="625" y="6272"/>
                    <a:pt x="625" y="6308"/>
                  </a:cubicBezTo>
                  <a:lnTo>
                    <a:pt x="625" y="6308"/>
                  </a:lnTo>
                  <a:cubicBezTo>
                    <a:pt x="625" y="6361"/>
                    <a:pt x="669" y="6406"/>
                    <a:pt x="723" y="6406"/>
                  </a:cubicBezTo>
                  <a:lnTo>
                    <a:pt x="723" y="6406"/>
                  </a:lnTo>
                  <a:cubicBezTo>
                    <a:pt x="741" y="6406"/>
                    <a:pt x="758" y="6397"/>
                    <a:pt x="767" y="6388"/>
                  </a:cubicBezTo>
                  <a:lnTo>
                    <a:pt x="767" y="6388"/>
                  </a:lnTo>
                  <a:cubicBezTo>
                    <a:pt x="1338" y="6745"/>
                    <a:pt x="2177" y="7280"/>
                    <a:pt x="2409" y="7467"/>
                  </a:cubicBezTo>
                  <a:lnTo>
                    <a:pt x="2409" y="7467"/>
                  </a:lnTo>
                  <a:cubicBezTo>
                    <a:pt x="2400" y="7476"/>
                    <a:pt x="2400" y="7494"/>
                    <a:pt x="2400" y="7512"/>
                  </a:cubicBezTo>
                  <a:lnTo>
                    <a:pt x="2400" y="7512"/>
                  </a:lnTo>
                  <a:cubicBezTo>
                    <a:pt x="2400" y="7566"/>
                    <a:pt x="2445" y="7610"/>
                    <a:pt x="2498" y="7610"/>
                  </a:cubicBezTo>
                  <a:lnTo>
                    <a:pt x="2498" y="7610"/>
                  </a:lnTo>
                  <a:cubicBezTo>
                    <a:pt x="2525" y="7610"/>
                    <a:pt x="2552" y="7592"/>
                    <a:pt x="2569" y="7574"/>
                  </a:cubicBezTo>
                  <a:lnTo>
                    <a:pt x="2569" y="7574"/>
                  </a:lnTo>
                  <a:lnTo>
                    <a:pt x="3934" y="8065"/>
                  </a:lnTo>
                  <a:cubicBezTo>
                    <a:pt x="3943" y="8119"/>
                    <a:pt x="3979" y="8163"/>
                    <a:pt x="4032" y="8163"/>
                  </a:cubicBezTo>
                  <a:lnTo>
                    <a:pt x="4032" y="8163"/>
                  </a:lnTo>
                  <a:cubicBezTo>
                    <a:pt x="4068" y="8163"/>
                    <a:pt x="4095" y="8145"/>
                    <a:pt x="4113" y="8128"/>
                  </a:cubicBezTo>
                  <a:lnTo>
                    <a:pt x="4113" y="8128"/>
                  </a:lnTo>
                  <a:lnTo>
                    <a:pt x="5915" y="8788"/>
                  </a:lnTo>
                  <a:lnTo>
                    <a:pt x="5915" y="8788"/>
                  </a:lnTo>
                  <a:lnTo>
                    <a:pt x="5915" y="8788"/>
                  </a:lnTo>
                  <a:cubicBezTo>
                    <a:pt x="5915" y="8841"/>
                    <a:pt x="5959" y="8886"/>
                    <a:pt x="6013" y="8886"/>
                  </a:cubicBezTo>
                  <a:lnTo>
                    <a:pt x="6013" y="8886"/>
                  </a:lnTo>
                  <a:cubicBezTo>
                    <a:pt x="6075" y="8886"/>
                    <a:pt x="6120" y="8841"/>
                    <a:pt x="6120" y="8788"/>
                  </a:cubicBezTo>
                  <a:lnTo>
                    <a:pt x="6120" y="8788"/>
                  </a:lnTo>
                  <a:cubicBezTo>
                    <a:pt x="6120" y="8779"/>
                    <a:pt x="6111" y="8770"/>
                    <a:pt x="6111" y="8761"/>
                  </a:cubicBezTo>
                  <a:lnTo>
                    <a:pt x="6111" y="8761"/>
                  </a:lnTo>
                  <a:lnTo>
                    <a:pt x="8636" y="6861"/>
                  </a:lnTo>
                  <a:cubicBezTo>
                    <a:pt x="8645" y="6870"/>
                    <a:pt x="8671" y="6879"/>
                    <a:pt x="8689" y="6879"/>
                  </a:cubicBezTo>
                  <a:lnTo>
                    <a:pt x="8689" y="6879"/>
                  </a:lnTo>
                  <a:cubicBezTo>
                    <a:pt x="8743" y="6879"/>
                    <a:pt x="8787" y="6834"/>
                    <a:pt x="8787" y="6780"/>
                  </a:cubicBezTo>
                  <a:lnTo>
                    <a:pt x="8787" y="6780"/>
                  </a:lnTo>
                  <a:cubicBezTo>
                    <a:pt x="8787" y="6763"/>
                    <a:pt x="8787" y="6754"/>
                    <a:pt x="8778" y="6736"/>
                  </a:cubicBezTo>
                  <a:lnTo>
                    <a:pt x="8778" y="6736"/>
                  </a:lnTo>
                  <a:lnTo>
                    <a:pt x="10438" y="5210"/>
                  </a:lnTo>
                  <a:cubicBezTo>
                    <a:pt x="10447" y="5219"/>
                    <a:pt x="10465" y="5228"/>
                    <a:pt x="10482" y="5228"/>
                  </a:cubicBezTo>
                  <a:lnTo>
                    <a:pt x="10482" y="5228"/>
                  </a:lnTo>
                  <a:cubicBezTo>
                    <a:pt x="10536" y="5228"/>
                    <a:pt x="10580" y="5184"/>
                    <a:pt x="10580" y="5130"/>
                  </a:cubicBezTo>
                  <a:lnTo>
                    <a:pt x="10580" y="5130"/>
                  </a:lnTo>
                  <a:cubicBezTo>
                    <a:pt x="10580" y="5103"/>
                    <a:pt x="10572" y="5077"/>
                    <a:pt x="10554" y="5059"/>
                  </a:cubicBezTo>
                  <a:lnTo>
                    <a:pt x="10554" y="5059"/>
                  </a:lnTo>
                  <a:lnTo>
                    <a:pt x="11330" y="3506"/>
                  </a:lnTo>
                  <a:cubicBezTo>
                    <a:pt x="11330" y="3506"/>
                    <a:pt x="11330" y="3506"/>
                    <a:pt x="11339" y="3506"/>
                  </a:cubicBezTo>
                  <a:lnTo>
                    <a:pt x="11339" y="3506"/>
                  </a:lnTo>
                  <a:cubicBezTo>
                    <a:pt x="11392" y="3506"/>
                    <a:pt x="11437" y="3462"/>
                    <a:pt x="11437" y="3408"/>
                  </a:cubicBezTo>
                  <a:lnTo>
                    <a:pt x="11437" y="3408"/>
                  </a:lnTo>
                  <a:cubicBezTo>
                    <a:pt x="11437" y="3364"/>
                    <a:pt x="11410" y="3328"/>
                    <a:pt x="11374" y="3310"/>
                  </a:cubicBezTo>
                  <a:lnTo>
                    <a:pt x="11374" y="3310"/>
                  </a:lnTo>
                  <a:cubicBezTo>
                    <a:pt x="11321" y="3052"/>
                    <a:pt x="11053" y="2418"/>
                    <a:pt x="10812" y="1856"/>
                  </a:cubicBezTo>
                  <a:lnTo>
                    <a:pt x="10812" y="1856"/>
                  </a:lnTo>
                  <a:cubicBezTo>
                    <a:pt x="10830" y="1838"/>
                    <a:pt x="10839" y="1811"/>
                    <a:pt x="10839" y="1785"/>
                  </a:cubicBezTo>
                  <a:lnTo>
                    <a:pt x="10839" y="1785"/>
                  </a:lnTo>
                  <a:cubicBezTo>
                    <a:pt x="10839" y="1731"/>
                    <a:pt x="10795" y="1687"/>
                    <a:pt x="10741" y="1687"/>
                  </a:cubicBezTo>
                  <a:lnTo>
                    <a:pt x="10741" y="1687"/>
                  </a:lnTo>
                  <a:cubicBezTo>
                    <a:pt x="10723" y="1687"/>
                    <a:pt x="10705" y="1696"/>
                    <a:pt x="10688" y="1704"/>
                  </a:cubicBezTo>
                  <a:lnTo>
                    <a:pt x="10688" y="1704"/>
                  </a:lnTo>
                  <a:lnTo>
                    <a:pt x="8877" y="536"/>
                  </a:lnTo>
                  <a:cubicBezTo>
                    <a:pt x="8877" y="527"/>
                    <a:pt x="8886" y="518"/>
                    <a:pt x="8886" y="509"/>
                  </a:cubicBezTo>
                  <a:lnTo>
                    <a:pt x="8886" y="509"/>
                  </a:lnTo>
                  <a:cubicBezTo>
                    <a:pt x="8886" y="456"/>
                    <a:pt x="8841" y="411"/>
                    <a:pt x="8778" y="411"/>
                  </a:cubicBezTo>
                  <a:lnTo>
                    <a:pt x="8778" y="411"/>
                  </a:lnTo>
                  <a:cubicBezTo>
                    <a:pt x="8752" y="411"/>
                    <a:pt x="8716" y="429"/>
                    <a:pt x="8698" y="456"/>
                  </a:cubicBezTo>
                  <a:lnTo>
                    <a:pt x="8698" y="456"/>
                  </a:lnTo>
                  <a:lnTo>
                    <a:pt x="7440" y="143"/>
                  </a:lnTo>
                  <a:cubicBezTo>
                    <a:pt x="7431" y="99"/>
                    <a:pt x="7387" y="63"/>
                    <a:pt x="7342" y="63"/>
                  </a:cubicBezTo>
                  <a:lnTo>
                    <a:pt x="7342" y="63"/>
                  </a:lnTo>
                  <a:cubicBezTo>
                    <a:pt x="7298" y="63"/>
                    <a:pt x="7262" y="90"/>
                    <a:pt x="7253" y="125"/>
                  </a:cubicBezTo>
                  <a:lnTo>
                    <a:pt x="7253" y="125"/>
                  </a:lnTo>
                  <a:cubicBezTo>
                    <a:pt x="7083" y="117"/>
                    <a:pt x="6736" y="117"/>
                    <a:pt x="5977" y="117"/>
                  </a:cubicBezTo>
                  <a:lnTo>
                    <a:pt x="5977" y="117"/>
                  </a:lnTo>
                  <a:cubicBezTo>
                    <a:pt x="5460" y="125"/>
                    <a:pt x="4942" y="125"/>
                    <a:pt x="4719" y="125"/>
                  </a:cubicBezTo>
                  <a:lnTo>
                    <a:pt x="4719" y="125"/>
                  </a:lnTo>
                  <a:cubicBezTo>
                    <a:pt x="4702" y="99"/>
                    <a:pt x="4666" y="81"/>
                    <a:pt x="4630" y="81"/>
                  </a:cubicBezTo>
                  <a:lnTo>
                    <a:pt x="4630" y="81"/>
                  </a:lnTo>
                  <a:cubicBezTo>
                    <a:pt x="4594" y="81"/>
                    <a:pt x="4568" y="99"/>
                    <a:pt x="4550" y="125"/>
                  </a:cubicBezTo>
                  <a:lnTo>
                    <a:pt x="4550" y="125"/>
                  </a:lnTo>
                  <a:lnTo>
                    <a:pt x="2891" y="1"/>
                  </a:lnTo>
                  <a:cubicBezTo>
                    <a:pt x="2891" y="1"/>
                    <a:pt x="2882" y="1"/>
                    <a:pt x="2882" y="1"/>
                  </a:cubicBezTo>
                  <a:lnTo>
                    <a:pt x="2882" y="1"/>
                  </a:lnTo>
                  <a:cubicBezTo>
                    <a:pt x="2873" y="1"/>
                    <a:pt x="2864" y="9"/>
                    <a:pt x="2855" y="18"/>
                  </a:cubicBezTo>
                  <a:moveTo>
                    <a:pt x="2132" y="1330"/>
                  </a:moveTo>
                  <a:cubicBezTo>
                    <a:pt x="2132" y="1330"/>
                    <a:pt x="2132" y="1330"/>
                    <a:pt x="2132" y="1321"/>
                  </a:cubicBezTo>
                  <a:lnTo>
                    <a:pt x="2132" y="1321"/>
                  </a:lnTo>
                  <a:cubicBezTo>
                    <a:pt x="2132" y="1303"/>
                    <a:pt x="2123" y="1276"/>
                    <a:pt x="2114" y="1258"/>
                  </a:cubicBezTo>
                  <a:lnTo>
                    <a:pt x="2114" y="1258"/>
                  </a:lnTo>
                  <a:lnTo>
                    <a:pt x="2899" y="63"/>
                  </a:lnTo>
                  <a:lnTo>
                    <a:pt x="4532" y="188"/>
                  </a:lnTo>
                  <a:cubicBezTo>
                    <a:pt x="4541" y="232"/>
                    <a:pt x="4586" y="277"/>
                    <a:pt x="4630" y="277"/>
                  </a:cubicBezTo>
                  <a:lnTo>
                    <a:pt x="4630" y="277"/>
                  </a:lnTo>
                  <a:lnTo>
                    <a:pt x="5719" y="2088"/>
                  </a:lnTo>
                  <a:cubicBezTo>
                    <a:pt x="5710" y="2097"/>
                    <a:pt x="5701" y="2106"/>
                    <a:pt x="5701" y="2115"/>
                  </a:cubicBezTo>
                  <a:lnTo>
                    <a:pt x="5701" y="2115"/>
                  </a:lnTo>
                  <a:lnTo>
                    <a:pt x="4755" y="2008"/>
                  </a:lnTo>
                  <a:cubicBezTo>
                    <a:pt x="4746" y="1963"/>
                    <a:pt x="4710" y="1936"/>
                    <a:pt x="4666" y="1936"/>
                  </a:cubicBezTo>
                  <a:lnTo>
                    <a:pt x="4666" y="1936"/>
                  </a:lnTo>
                  <a:cubicBezTo>
                    <a:pt x="4630" y="1936"/>
                    <a:pt x="4594" y="1945"/>
                    <a:pt x="4577" y="1972"/>
                  </a:cubicBezTo>
                  <a:lnTo>
                    <a:pt x="4577" y="1972"/>
                  </a:lnTo>
                  <a:close/>
                  <a:moveTo>
                    <a:pt x="4764" y="188"/>
                  </a:moveTo>
                  <a:cubicBezTo>
                    <a:pt x="5674" y="179"/>
                    <a:pt x="6869" y="179"/>
                    <a:pt x="7244" y="188"/>
                  </a:cubicBezTo>
                  <a:lnTo>
                    <a:pt x="7244" y="188"/>
                  </a:lnTo>
                  <a:cubicBezTo>
                    <a:pt x="7253" y="215"/>
                    <a:pt x="7271" y="232"/>
                    <a:pt x="7298" y="250"/>
                  </a:cubicBezTo>
                  <a:lnTo>
                    <a:pt x="7298" y="250"/>
                  </a:lnTo>
                  <a:cubicBezTo>
                    <a:pt x="7244" y="384"/>
                    <a:pt x="7155" y="634"/>
                    <a:pt x="7039" y="1000"/>
                  </a:cubicBezTo>
                  <a:lnTo>
                    <a:pt x="7039" y="1000"/>
                  </a:lnTo>
                  <a:cubicBezTo>
                    <a:pt x="7012" y="1000"/>
                    <a:pt x="6985" y="1018"/>
                    <a:pt x="6967" y="1035"/>
                  </a:cubicBezTo>
                  <a:lnTo>
                    <a:pt x="6967" y="1035"/>
                  </a:lnTo>
                  <a:close/>
                  <a:moveTo>
                    <a:pt x="7449" y="3132"/>
                  </a:moveTo>
                  <a:lnTo>
                    <a:pt x="7092" y="1187"/>
                  </a:lnTo>
                  <a:cubicBezTo>
                    <a:pt x="7119" y="1169"/>
                    <a:pt x="7146" y="1134"/>
                    <a:pt x="7146" y="1098"/>
                  </a:cubicBezTo>
                  <a:lnTo>
                    <a:pt x="7146" y="1098"/>
                  </a:lnTo>
                  <a:cubicBezTo>
                    <a:pt x="7146" y="1062"/>
                    <a:pt x="7128" y="1035"/>
                    <a:pt x="7101" y="1018"/>
                  </a:cubicBezTo>
                  <a:lnTo>
                    <a:pt x="7101" y="1018"/>
                  </a:lnTo>
                  <a:cubicBezTo>
                    <a:pt x="7191" y="750"/>
                    <a:pt x="7298" y="411"/>
                    <a:pt x="7351" y="259"/>
                  </a:cubicBezTo>
                  <a:lnTo>
                    <a:pt x="7351" y="259"/>
                  </a:lnTo>
                  <a:cubicBezTo>
                    <a:pt x="7387" y="250"/>
                    <a:pt x="7414" y="232"/>
                    <a:pt x="7422" y="206"/>
                  </a:cubicBezTo>
                  <a:lnTo>
                    <a:pt x="7422" y="206"/>
                  </a:lnTo>
                  <a:lnTo>
                    <a:pt x="8680" y="518"/>
                  </a:lnTo>
                  <a:cubicBezTo>
                    <a:pt x="8689" y="563"/>
                    <a:pt x="8725" y="598"/>
                    <a:pt x="8770" y="607"/>
                  </a:cubicBezTo>
                  <a:lnTo>
                    <a:pt x="8770" y="607"/>
                  </a:lnTo>
                  <a:lnTo>
                    <a:pt x="8912" y="1535"/>
                  </a:lnTo>
                  <a:cubicBezTo>
                    <a:pt x="8886" y="1553"/>
                    <a:pt x="8868" y="1580"/>
                    <a:pt x="8868" y="1615"/>
                  </a:cubicBezTo>
                  <a:lnTo>
                    <a:pt x="8868" y="1615"/>
                  </a:lnTo>
                  <a:cubicBezTo>
                    <a:pt x="8868" y="1633"/>
                    <a:pt x="8868" y="1651"/>
                    <a:pt x="8877" y="1660"/>
                  </a:cubicBezTo>
                  <a:lnTo>
                    <a:pt x="8877" y="1660"/>
                  </a:lnTo>
                  <a:lnTo>
                    <a:pt x="7485" y="3141"/>
                  </a:lnTo>
                  <a:cubicBezTo>
                    <a:pt x="7476" y="3132"/>
                    <a:pt x="7467" y="3132"/>
                    <a:pt x="7449" y="3132"/>
                  </a:cubicBezTo>
                  <a:close/>
                  <a:moveTo>
                    <a:pt x="4693" y="259"/>
                  </a:moveTo>
                  <a:cubicBezTo>
                    <a:pt x="4702" y="250"/>
                    <a:pt x="4710" y="241"/>
                    <a:pt x="4710" y="232"/>
                  </a:cubicBezTo>
                  <a:lnTo>
                    <a:pt x="4710" y="232"/>
                  </a:lnTo>
                  <a:lnTo>
                    <a:pt x="6950" y="1098"/>
                  </a:lnTo>
                  <a:cubicBezTo>
                    <a:pt x="6950" y="1098"/>
                    <a:pt x="6950" y="1098"/>
                    <a:pt x="6950" y="1098"/>
                  </a:cubicBezTo>
                  <a:lnTo>
                    <a:pt x="6950" y="1098"/>
                  </a:lnTo>
                  <a:cubicBezTo>
                    <a:pt x="6950" y="1107"/>
                    <a:pt x="6950" y="1125"/>
                    <a:pt x="6950" y="1134"/>
                  </a:cubicBezTo>
                  <a:lnTo>
                    <a:pt x="6950" y="1134"/>
                  </a:lnTo>
                  <a:lnTo>
                    <a:pt x="5835" y="2070"/>
                  </a:lnTo>
                  <a:cubicBezTo>
                    <a:pt x="5826" y="2061"/>
                    <a:pt x="5808" y="2061"/>
                    <a:pt x="5790" y="2061"/>
                  </a:cubicBezTo>
                  <a:lnTo>
                    <a:pt x="5790" y="2061"/>
                  </a:lnTo>
                  <a:cubicBezTo>
                    <a:pt x="5781" y="2061"/>
                    <a:pt x="5772" y="2061"/>
                    <a:pt x="5772" y="2061"/>
                  </a:cubicBezTo>
                  <a:lnTo>
                    <a:pt x="5772" y="2061"/>
                  </a:lnTo>
                  <a:close/>
                  <a:moveTo>
                    <a:pt x="9055" y="1588"/>
                  </a:moveTo>
                  <a:cubicBezTo>
                    <a:pt x="9046" y="1553"/>
                    <a:pt x="9019" y="1526"/>
                    <a:pt x="8975" y="1517"/>
                  </a:cubicBezTo>
                  <a:lnTo>
                    <a:pt x="8975" y="1517"/>
                  </a:lnTo>
                  <a:lnTo>
                    <a:pt x="8832" y="598"/>
                  </a:lnTo>
                  <a:cubicBezTo>
                    <a:pt x="8832" y="589"/>
                    <a:pt x="8841" y="589"/>
                    <a:pt x="8841" y="589"/>
                  </a:cubicBezTo>
                  <a:lnTo>
                    <a:pt x="8841" y="589"/>
                  </a:lnTo>
                  <a:lnTo>
                    <a:pt x="10598" y="1713"/>
                  </a:lnTo>
                  <a:cubicBezTo>
                    <a:pt x="10411" y="1696"/>
                    <a:pt x="9992" y="1660"/>
                    <a:pt x="9055" y="1588"/>
                  </a:cubicBezTo>
                  <a:close/>
                  <a:moveTo>
                    <a:pt x="5888" y="2159"/>
                  </a:moveTo>
                  <a:cubicBezTo>
                    <a:pt x="5888" y="2142"/>
                    <a:pt x="5888" y="2133"/>
                    <a:pt x="5879" y="2115"/>
                  </a:cubicBezTo>
                  <a:lnTo>
                    <a:pt x="5879" y="2115"/>
                  </a:lnTo>
                  <a:lnTo>
                    <a:pt x="6994" y="1178"/>
                  </a:lnTo>
                  <a:cubicBezTo>
                    <a:pt x="7003" y="1187"/>
                    <a:pt x="7021" y="1196"/>
                    <a:pt x="7030" y="1196"/>
                  </a:cubicBezTo>
                  <a:lnTo>
                    <a:pt x="7030" y="1196"/>
                  </a:lnTo>
                  <a:lnTo>
                    <a:pt x="7396" y="3141"/>
                  </a:lnTo>
                  <a:cubicBezTo>
                    <a:pt x="7360" y="3159"/>
                    <a:pt x="7342" y="3194"/>
                    <a:pt x="7342" y="3230"/>
                  </a:cubicBezTo>
                  <a:lnTo>
                    <a:pt x="7342" y="3230"/>
                  </a:lnTo>
                  <a:cubicBezTo>
                    <a:pt x="7342" y="3230"/>
                    <a:pt x="7342" y="3239"/>
                    <a:pt x="7342" y="3239"/>
                  </a:cubicBezTo>
                  <a:lnTo>
                    <a:pt x="7342" y="3239"/>
                  </a:lnTo>
                  <a:lnTo>
                    <a:pt x="4764" y="4488"/>
                  </a:lnTo>
                  <a:cubicBezTo>
                    <a:pt x="4746" y="4479"/>
                    <a:pt x="4728" y="4470"/>
                    <a:pt x="4710" y="4470"/>
                  </a:cubicBezTo>
                  <a:lnTo>
                    <a:pt x="4710" y="4470"/>
                  </a:lnTo>
                  <a:cubicBezTo>
                    <a:pt x="4710" y="4470"/>
                    <a:pt x="4710" y="4470"/>
                    <a:pt x="4710" y="4470"/>
                  </a:cubicBezTo>
                  <a:lnTo>
                    <a:pt x="4710" y="4470"/>
                  </a:lnTo>
                  <a:lnTo>
                    <a:pt x="4728" y="4274"/>
                  </a:lnTo>
                  <a:cubicBezTo>
                    <a:pt x="4773" y="4265"/>
                    <a:pt x="4809" y="4220"/>
                    <a:pt x="4809" y="4176"/>
                  </a:cubicBezTo>
                  <a:lnTo>
                    <a:pt x="4809" y="4176"/>
                  </a:lnTo>
                  <a:cubicBezTo>
                    <a:pt x="4809" y="4149"/>
                    <a:pt x="4791" y="4122"/>
                    <a:pt x="4773" y="4104"/>
                  </a:cubicBezTo>
                  <a:lnTo>
                    <a:pt x="4773" y="4104"/>
                  </a:lnTo>
                  <a:lnTo>
                    <a:pt x="5772" y="2249"/>
                  </a:lnTo>
                  <a:cubicBezTo>
                    <a:pt x="5772" y="2258"/>
                    <a:pt x="5781" y="2258"/>
                    <a:pt x="5790" y="2258"/>
                  </a:cubicBezTo>
                  <a:lnTo>
                    <a:pt x="5790" y="2258"/>
                  </a:lnTo>
                  <a:cubicBezTo>
                    <a:pt x="5843" y="2258"/>
                    <a:pt x="5888" y="2213"/>
                    <a:pt x="5888" y="2159"/>
                  </a:cubicBezTo>
                  <a:close/>
                  <a:moveTo>
                    <a:pt x="2132" y="1392"/>
                  </a:moveTo>
                  <a:lnTo>
                    <a:pt x="4568" y="2035"/>
                  </a:lnTo>
                  <a:cubicBezTo>
                    <a:pt x="4568" y="2052"/>
                    <a:pt x="4568" y="2061"/>
                    <a:pt x="4577" y="2070"/>
                  </a:cubicBezTo>
                  <a:lnTo>
                    <a:pt x="4577" y="2070"/>
                  </a:lnTo>
                  <a:lnTo>
                    <a:pt x="3711" y="2909"/>
                  </a:lnTo>
                  <a:cubicBezTo>
                    <a:pt x="3702" y="2900"/>
                    <a:pt x="3693" y="2900"/>
                    <a:pt x="3676" y="2900"/>
                  </a:cubicBezTo>
                  <a:lnTo>
                    <a:pt x="3676" y="2900"/>
                  </a:lnTo>
                  <a:cubicBezTo>
                    <a:pt x="3667" y="2900"/>
                    <a:pt x="3649" y="2900"/>
                    <a:pt x="3640" y="2900"/>
                  </a:cubicBezTo>
                  <a:lnTo>
                    <a:pt x="3640" y="2900"/>
                  </a:lnTo>
                  <a:close/>
                  <a:moveTo>
                    <a:pt x="500" y="2998"/>
                  </a:moveTo>
                  <a:lnTo>
                    <a:pt x="500" y="2998"/>
                  </a:lnTo>
                  <a:lnTo>
                    <a:pt x="500" y="2998"/>
                  </a:lnTo>
                  <a:cubicBezTo>
                    <a:pt x="500" y="2980"/>
                    <a:pt x="500" y="2962"/>
                    <a:pt x="482" y="2944"/>
                  </a:cubicBezTo>
                  <a:lnTo>
                    <a:pt x="482" y="2944"/>
                  </a:lnTo>
                  <a:lnTo>
                    <a:pt x="1998" y="1410"/>
                  </a:lnTo>
                  <a:cubicBezTo>
                    <a:pt x="2007" y="1419"/>
                    <a:pt x="2025" y="1419"/>
                    <a:pt x="2034" y="1419"/>
                  </a:cubicBezTo>
                  <a:lnTo>
                    <a:pt x="2034" y="1419"/>
                  </a:lnTo>
                  <a:cubicBezTo>
                    <a:pt x="2043" y="1419"/>
                    <a:pt x="2052" y="1419"/>
                    <a:pt x="2061" y="1419"/>
                  </a:cubicBezTo>
                  <a:lnTo>
                    <a:pt x="2061" y="1419"/>
                  </a:lnTo>
                  <a:lnTo>
                    <a:pt x="3595" y="2944"/>
                  </a:lnTo>
                  <a:cubicBezTo>
                    <a:pt x="3586" y="2962"/>
                    <a:pt x="3577" y="2980"/>
                    <a:pt x="3577" y="2998"/>
                  </a:cubicBezTo>
                  <a:lnTo>
                    <a:pt x="3577" y="2998"/>
                  </a:lnTo>
                  <a:cubicBezTo>
                    <a:pt x="3577" y="3025"/>
                    <a:pt x="3586" y="3052"/>
                    <a:pt x="3613" y="3069"/>
                  </a:cubicBezTo>
                  <a:lnTo>
                    <a:pt x="3613" y="3069"/>
                  </a:lnTo>
                  <a:lnTo>
                    <a:pt x="3140" y="4193"/>
                  </a:lnTo>
                  <a:cubicBezTo>
                    <a:pt x="3131" y="4193"/>
                    <a:pt x="3123" y="4193"/>
                    <a:pt x="3114" y="4193"/>
                  </a:cubicBezTo>
                  <a:lnTo>
                    <a:pt x="3114" y="4193"/>
                  </a:lnTo>
                  <a:cubicBezTo>
                    <a:pt x="3105" y="4193"/>
                    <a:pt x="3087" y="4193"/>
                    <a:pt x="3078" y="4193"/>
                  </a:cubicBezTo>
                  <a:lnTo>
                    <a:pt x="3078" y="4193"/>
                  </a:lnTo>
                  <a:close/>
                  <a:moveTo>
                    <a:pt x="9055" y="1651"/>
                  </a:moveTo>
                  <a:cubicBezTo>
                    <a:pt x="9626" y="1696"/>
                    <a:pt x="10384" y="1749"/>
                    <a:pt x="10643" y="1785"/>
                  </a:cubicBezTo>
                  <a:lnTo>
                    <a:pt x="10643" y="1785"/>
                  </a:lnTo>
                  <a:lnTo>
                    <a:pt x="10643" y="1785"/>
                  </a:lnTo>
                  <a:lnTo>
                    <a:pt x="10643" y="1785"/>
                  </a:lnTo>
                  <a:cubicBezTo>
                    <a:pt x="10643" y="1811"/>
                    <a:pt x="10652" y="1838"/>
                    <a:pt x="10670" y="1856"/>
                  </a:cubicBezTo>
                  <a:lnTo>
                    <a:pt x="10670" y="1856"/>
                  </a:lnTo>
                  <a:lnTo>
                    <a:pt x="9751" y="3979"/>
                  </a:lnTo>
                  <a:cubicBezTo>
                    <a:pt x="9742" y="3979"/>
                    <a:pt x="9742" y="3979"/>
                    <a:pt x="9742" y="3979"/>
                  </a:cubicBezTo>
                  <a:lnTo>
                    <a:pt x="9742" y="3979"/>
                  </a:lnTo>
                  <a:cubicBezTo>
                    <a:pt x="9706" y="3979"/>
                    <a:pt x="9679" y="3988"/>
                    <a:pt x="9662" y="4015"/>
                  </a:cubicBezTo>
                  <a:lnTo>
                    <a:pt x="9662" y="4015"/>
                  </a:lnTo>
                  <a:lnTo>
                    <a:pt x="7538" y="3230"/>
                  </a:lnTo>
                  <a:cubicBezTo>
                    <a:pt x="7538" y="3230"/>
                    <a:pt x="7538" y="3230"/>
                    <a:pt x="7538" y="3230"/>
                  </a:cubicBezTo>
                  <a:lnTo>
                    <a:pt x="7538" y="3230"/>
                  </a:lnTo>
                  <a:cubicBezTo>
                    <a:pt x="7538" y="3212"/>
                    <a:pt x="7530" y="3194"/>
                    <a:pt x="7530" y="3185"/>
                  </a:cubicBezTo>
                  <a:lnTo>
                    <a:pt x="7530" y="3185"/>
                  </a:lnTo>
                  <a:lnTo>
                    <a:pt x="8921" y="1704"/>
                  </a:lnTo>
                  <a:cubicBezTo>
                    <a:pt x="8930" y="1713"/>
                    <a:pt x="8948" y="1713"/>
                    <a:pt x="8966" y="1713"/>
                  </a:cubicBezTo>
                  <a:lnTo>
                    <a:pt x="8966" y="1713"/>
                  </a:lnTo>
                  <a:cubicBezTo>
                    <a:pt x="9001" y="1713"/>
                    <a:pt x="9037" y="1687"/>
                    <a:pt x="9055" y="1651"/>
                  </a:cubicBezTo>
                  <a:moveTo>
                    <a:pt x="10759" y="1883"/>
                  </a:moveTo>
                  <a:cubicBezTo>
                    <a:pt x="10759" y="1883"/>
                    <a:pt x="10759" y="1883"/>
                    <a:pt x="10759" y="1883"/>
                  </a:cubicBezTo>
                  <a:lnTo>
                    <a:pt x="10759" y="1883"/>
                  </a:lnTo>
                  <a:cubicBezTo>
                    <a:pt x="10857" y="2133"/>
                    <a:pt x="11098" y="2811"/>
                    <a:pt x="11276" y="3328"/>
                  </a:cubicBezTo>
                  <a:lnTo>
                    <a:pt x="11276" y="3328"/>
                  </a:lnTo>
                  <a:cubicBezTo>
                    <a:pt x="11258" y="3337"/>
                    <a:pt x="11250" y="3364"/>
                    <a:pt x="11241" y="3382"/>
                  </a:cubicBezTo>
                  <a:lnTo>
                    <a:pt x="11241" y="3382"/>
                  </a:lnTo>
                  <a:cubicBezTo>
                    <a:pt x="10928" y="3453"/>
                    <a:pt x="10126" y="3845"/>
                    <a:pt x="9813" y="4006"/>
                  </a:cubicBezTo>
                  <a:lnTo>
                    <a:pt x="9813" y="4006"/>
                  </a:lnTo>
                  <a:cubicBezTo>
                    <a:pt x="9804" y="4006"/>
                    <a:pt x="9804" y="4006"/>
                    <a:pt x="9804" y="4006"/>
                  </a:cubicBezTo>
                  <a:lnTo>
                    <a:pt x="9804" y="4006"/>
                  </a:lnTo>
                  <a:lnTo>
                    <a:pt x="10732" y="1883"/>
                  </a:lnTo>
                  <a:cubicBezTo>
                    <a:pt x="10732" y="1883"/>
                    <a:pt x="10741" y="1883"/>
                    <a:pt x="10741" y="1883"/>
                  </a:cubicBezTo>
                  <a:lnTo>
                    <a:pt x="10741" y="1883"/>
                  </a:lnTo>
                  <a:cubicBezTo>
                    <a:pt x="10750" y="1883"/>
                    <a:pt x="10750" y="1883"/>
                    <a:pt x="10759" y="1883"/>
                  </a:cubicBezTo>
                  <a:close/>
                  <a:moveTo>
                    <a:pt x="4755" y="2070"/>
                  </a:moveTo>
                  <a:lnTo>
                    <a:pt x="5692" y="2177"/>
                  </a:lnTo>
                  <a:cubicBezTo>
                    <a:pt x="5692" y="2195"/>
                    <a:pt x="5701" y="2213"/>
                    <a:pt x="5719" y="2222"/>
                  </a:cubicBezTo>
                  <a:lnTo>
                    <a:pt x="5719" y="2222"/>
                  </a:lnTo>
                  <a:lnTo>
                    <a:pt x="4719" y="4077"/>
                  </a:lnTo>
                  <a:cubicBezTo>
                    <a:pt x="4719" y="4077"/>
                    <a:pt x="4710" y="4077"/>
                    <a:pt x="4710" y="4077"/>
                  </a:cubicBezTo>
                  <a:lnTo>
                    <a:pt x="4710" y="4077"/>
                  </a:lnTo>
                  <a:cubicBezTo>
                    <a:pt x="4693" y="4077"/>
                    <a:pt x="4684" y="4077"/>
                    <a:pt x="4666" y="4086"/>
                  </a:cubicBezTo>
                  <a:lnTo>
                    <a:pt x="4666" y="4086"/>
                  </a:lnTo>
                  <a:lnTo>
                    <a:pt x="3765" y="3043"/>
                  </a:lnTo>
                  <a:cubicBezTo>
                    <a:pt x="3774" y="3025"/>
                    <a:pt x="3774" y="3007"/>
                    <a:pt x="3774" y="2998"/>
                  </a:cubicBezTo>
                  <a:lnTo>
                    <a:pt x="3774" y="2998"/>
                  </a:lnTo>
                  <a:cubicBezTo>
                    <a:pt x="3774" y="2980"/>
                    <a:pt x="3774" y="2962"/>
                    <a:pt x="3765" y="2944"/>
                  </a:cubicBezTo>
                  <a:lnTo>
                    <a:pt x="3765" y="2944"/>
                  </a:lnTo>
                  <a:lnTo>
                    <a:pt x="4621" y="2115"/>
                  </a:lnTo>
                  <a:cubicBezTo>
                    <a:pt x="4630" y="2124"/>
                    <a:pt x="4648" y="2133"/>
                    <a:pt x="4666" y="2133"/>
                  </a:cubicBezTo>
                  <a:lnTo>
                    <a:pt x="4666" y="2133"/>
                  </a:lnTo>
                  <a:cubicBezTo>
                    <a:pt x="4702" y="2133"/>
                    <a:pt x="4737" y="2106"/>
                    <a:pt x="4755" y="2070"/>
                  </a:cubicBezTo>
                  <a:close/>
                  <a:moveTo>
                    <a:pt x="1017" y="4862"/>
                  </a:moveTo>
                  <a:lnTo>
                    <a:pt x="464" y="3069"/>
                  </a:lnTo>
                  <a:cubicBezTo>
                    <a:pt x="473" y="3069"/>
                    <a:pt x="473" y="3060"/>
                    <a:pt x="482" y="3052"/>
                  </a:cubicBezTo>
                  <a:lnTo>
                    <a:pt x="482" y="3052"/>
                  </a:lnTo>
                  <a:lnTo>
                    <a:pt x="3024" y="4238"/>
                  </a:lnTo>
                  <a:cubicBezTo>
                    <a:pt x="3024" y="4247"/>
                    <a:pt x="3015" y="4265"/>
                    <a:pt x="3015" y="4274"/>
                  </a:cubicBezTo>
                  <a:lnTo>
                    <a:pt x="3015" y="4274"/>
                  </a:lnTo>
                  <a:lnTo>
                    <a:pt x="1089" y="4898"/>
                  </a:lnTo>
                  <a:cubicBezTo>
                    <a:pt x="1071" y="4871"/>
                    <a:pt x="1044" y="4862"/>
                    <a:pt x="1017" y="4862"/>
                  </a:cubicBezTo>
                  <a:close/>
                  <a:moveTo>
                    <a:pt x="3720" y="3087"/>
                  </a:moveTo>
                  <a:lnTo>
                    <a:pt x="4621" y="4131"/>
                  </a:lnTo>
                  <a:cubicBezTo>
                    <a:pt x="4612" y="4140"/>
                    <a:pt x="4612" y="4158"/>
                    <a:pt x="4612" y="4176"/>
                  </a:cubicBezTo>
                  <a:lnTo>
                    <a:pt x="4612" y="4176"/>
                  </a:lnTo>
                  <a:cubicBezTo>
                    <a:pt x="4612" y="4211"/>
                    <a:pt x="4630" y="4247"/>
                    <a:pt x="4666" y="4265"/>
                  </a:cubicBezTo>
                  <a:lnTo>
                    <a:pt x="4666" y="4265"/>
                  </a:lnTo>
                  <a:lnTo>
                    <a:pt x="4639" y="4497"/>
                  </a:lnTo>
                  <a:cubicBezTo>
                    <a:pt x="4621" y="4515"/>
                    <a:pt x="4612" y="4541"/>
                    <a:pt x="4612" y="4568"/>
                  </a:cubicBezTo>
                  <a:lnTo>
                    <a:pt x="4612" y="4568"/>
                  </a:lnTo>
                  <a:cubicBezTo>
                    <a:pt x="4612" y="4568"/>
                    <a:pt x="4612" y="4568"/>
                    <a:pt x="4612" y="4568"/>
                  </a:cubicBezTo>
                  <a:lnTo>
                    <a:pt x="4612" y="4568"/>
                  </a:lnTo>
                  <a:lnTo>
                    <a:pt x="2418" y="6156"/>
                  </a:lnTo>
                  <a:lnTo>
                    <a:pt x="3131" y="4390"/>
                  </a:lnTo>
                  <a:cubicBezTo>
                    <a:pt x="3176" y="4381"/>
                    <a:pt x="3212" y="4336"/>
                    <a:pt x="3212" y="4292"/>
                  </a:cubicBezTo>
                  <a:lnTo>
                    <a:pt x="3212" y="4292"/>
                  </a:lnTo>
                  <a:cubicBezTo>
                    <a:pt x="3212" y="4265"/>
                    <a:pt x="3203" y="4247"/>
                    <a:pt x="3194" y="4229"/>
                  </a:cubicBezTo>
                  <a:lnTo>
                    <a:pt x="3194" y="4229"/>
                  </a:lnTo>
                  <a:lnTo>
                    <a:pt x="3667" y="3096"/>
                  </a:lnTo>
                  <a:cubicBezTo>
                    <a:pt x="3667" y="3096"/>
                    <a:pt x="3676" y="3096"/>
                    <a:pt x="3676" y="3096"/>
                  </a:cubicBezTo>
                  <a:lnTo>
                    <a:pt x="3676" y="3096"/>
                  </a:lnTo>
                  <a:cubicBezTo>
                    <a:pt x="3693" y="3096"/>
                    <a:pt x="3711" y="3087"/>
                    <a:pt x="3720" y="3087"/>
                  </a:cubicBezTo>
                  <a:moveTo>
                    <a:pt x="187" y="4889"/>
                  </a:moveTo>
                  <a:cubicBezTo>
                    <a:pt x="179" y="4862"/>
                    <a:pt x="152" y="4836"/>
                    <a:pt x="125" y="4827"/>
                  </a:cubicBezTo>
                  <a:lnTo>
                    <a:pt x="125" y="4827"/>
                  </a:lnTo>
                  <a:lnTo>
                    <a:pt x="411" y="3123"/>
                  </a:lnTo>
                  <a:lnTo>
                    <a:pt x="955" y="4880"/>
                  </a:lnTo>
                  <a:cubicBezTo>
                    <a:pt x="946" y="4889"/>
                    <a:pt x="928" y="4907"/>
                    <a:pt x="919" y="4916"/>
                  </a:cubicBezTo>
                  <a:lnTo>
                    <a:pt x="919" y="4916"/>
                  </a:lnTo>
                  <a:close/>
                  <a:moveTo>
                    <a:pt x="7512" y="3292"/>
                  </a:moveTo>
                  <a:lnTo>
                    <a:pt x="9608" y="4060"/>
                  </a:lnTo>
                  <a:lnTo>
                    <a:pt x="7654" y="4345"/>
                  </a:lnTo>
                  <a:cubicBezTo>
                    <a:pt x="7637" y="4318"/>
                    <a:pt x="7610" y="4300"/>
                    <a:pt x="7574" y="4300"/>
                  </a:cubicBezTo>
                  <a:lnTo>
                    <a:pt x="7574" y="4300"/>
                  </a:lnTo>
                  <a:cubicBezTo>
                    <a:pt x="7530" y="4300"/>
                    <a:pt x="7494" y="4327"/>
                    <a:pt x="7476" y="4363"/>
                  </a:cubicBezTo>
                  <a:lnTo>
                    <a:pt x="7476" y="4363"/>
                  </a:lnTo>
                  <a:lnTo>
                    <a:pt x="4826" y="4532"/>
                  </a:lnTo>
                  <a:lnTo>
                    <a:pt x="7369" y="3292"/>
                  </a:lnTo>
                  <a:cubicBezTo>
                    <a:pt x="7387" y="3310"/>
                    <a:pt x="7414" y="3328"/>
                    <a:pt x="7440" y="3328"/>
                  </a:cubicBezTo>
                  <a:lnTo>
                    <a:pt x="7440" y="3328"/>
                  </a:lnTo>
                  <a:cubicBezTo>
                    <a:pt x="7467" y="3328"/>
                    <a:pt x="7494" y="3310"/>
                    <a:pt x="7512" y="3292"/>
                  </a:cubicBezTo>
                  <a:close/>
                  <a:moveTo>
                    <a:pt x="9822" y="4131"/>
                  </a:moveTo>
                  <a:cubicBezTo>
                    <a:pt x="9831" y="4122"/>
                    <a:pt x="9840" y="4095"/>
                    <a:pt x="9840" y="4077"/>
                  </a:cubicBezTo>
                  <a:lnTo>
                    <a:pt x="9840" y="4077"/>
                  </a:lnTo>
                  <a:cubicBezTo>
                    <a:pt x="9840" y="4069"/>
                    <a:pt x="9840" y="4069"/>
                    <a:pt x="9840" y="4060"/>
                  </a:cubicBezTo>
                  <a:lnTo>
                    <a:pt x="9840" y="4060"/>
                  </a:lnTo>
                  <a:cubicBezTo>
                    <a:pt x="10420" y="3774"/>
                    <a:pt x="11027" y="3498"/>
                    <a:pt x="11250" y="3444"/>
                  </a:cubicBezTo>
                  <a:lnTo>
                    <a:pt x="11250" y="3444"/>
                  </a:lnTo>
                  <a:cubicBezTo>
                    <a:pt x="11250" y="3453"/>
                    <a:pt x="11258" y="3462"/>
                    <a:pt x="11267" y="3471"/>
                  </a:cubicBezTo>
                  <a:lnTo>
                    <a:pt x="11267" y="3471"/>
                  </a:lnTo>
                  <a:lnTo>
                    <a:pt x="10500" y="5032"/>
                  </a:lnTo>
                  <a:cubicBezTo>
                    <a:pt x="10491" y="5032"/>
                    <a:pt x="10491" y="5032"/>
                    <a:pt x="10482" y="5032"/>
                  </a:cubicBezTo>
                  <a:lnTo>
                    <a:pt x="10482" y="5032"/>
                  </a:lnTo>
                  <a:cubicBezTo>
                    <a:pt x="10473" y="5032"/>
                    <a:pt x="10465" y="5032"/>
                    <a:pt x="10456" y="5032"/>
                  </a:cubicBezTo>
                  <a:lnTo>
                    <a:pt x="10456" y="5032"/>
                  </a:lnTo>
                  <a:close/>
                  <a:moveTo>
                    <a:pt x="7672" y="4408"/>
                  </a:moveTo>
                  <a:lnTo>
                    <a:pt x="9260" y="4176"/>
                  </a:lnTo>
                  <a:lnTo>
                    <a:pt x="9564" y="4131"/>
                  </a:lnTo>
                  <a:lnTo>
                    <a:pt x="6843" y="5567"/>
                  </a:lnTo>
                  <a:lnTo>
                    <a:pt x="7530" y="4488"/>
                  </a:lnTo>
                  <a:cubicBezTo>
                    <a:pt x="7547" y="4488"/>
                    <a:pt x="7556" y="4497"/>
                    <a:pt x="7574" y="4497"/>
                  </a:cubicBezTo>
                  <a:lnTo>
                    <a:pt x="7574" y="4497"/>
                  </a:lnTo>
                  <a:cubicBezTo>
                    <a:pt x="7619" y="4497"/>
                    <a:pt x="7663" y="4452"/>
                    <a:pt x="7672" y="4408"/>
                  </a:cubicBezTo>
                  <a:moveTo>
                    <a:pt x="6860" y="5674"/>
                  </a:moveTo>
                  <a:cubicBezTo>
                    <a:pt x="6860" y="5674"/>
                    <a:pt x="6860" y="5665"/>
                    <a:pt x="6860" y="5656"/>
                  </a:cubicBezTo>
                  <a:lnTo>
                    <a:pt x="6860" y="5656"/>
                  </a:lnTo>
                  <a:cubicBezTo>
                    <a:pt x="6860" y="5648"/>
                    <a:pt x="6860" y="5639"/>
                    <a:pt x="6860" y="5630"/>
                  </a:cubicBezTo>
                  <a:lnTo>
                    <a:pt x="6860" y="5630"/>
                  </a:lnTo>
                  <a:lnTo>
                    <a:pt x="9671" y="4149"/>
                  </a:lnTo>
                  <a:cubicBezTo>
                    <a:pt x="9671" y="4149"/>
                    <a:pt x="9679" y="4149"/>
                    <a:pt x="9679" y="4149"/>
                  </a:cubicBezTo>
                  <a:lnTo>
                    <a:pt x="9679" y="4149"/>
                  </a:lnTo>
                  <a:lnTo>
                    <a:pt x="8689" y="6682"/>
                  </a:lnTo>
                  <a:cubicBezTo>
                    <a:pt x="8689" y="6682"/>
                    <a:pt x="8689" y="6682"/>
                    <a:pt x="8689" y="6682"/>
                  </a:cubicBezTo>
                  <a:lnTo>
                    <a:pt x="8689" y="6682"/>
                  </a:lnTo>
                  <a:cubicBezTo>
                    <a:pt x="8662" y="6682"/>
                    <a:pt x="8645" y="6691"/>
                    <a:pt x="8627" y="6700"/>
                  </a:cubicBezTo>
                  <a:lnTo>
                    <a:pt x="8627" y="6700"/>
                  </a:lnTo>
                  <a:close/>
                  <a:moveTo>
                    <a:pt x="9769" y="4167"/>
                  </a:moveTo>
                  <a:lnTo>
                    <a:pt x="10402" y="5068"/>
                  </a:lnTo>
                  <a:cubicBezTo>
                    <a:pt x="10393" y="5086"/>
                    <a:pt x="10384" y="5103"/>
                    <a:pt x="10384" y="5130"/>
                  </a:cubicBezTo>
                  <a:lnTo>
                    <a:pt x="10384" y="5130"/>
                  </a:lnTo>
                  <a:cubicBezTo>
                    <a:pt x="10384" y="5139"/>
                    <a:pt x="10384" y="5157"/>
                    <a:pt x="10393" y="5166"/>
                  </a:cubicBezTo>
                  <a:lnTo>
                    <a:pt x="10393" y="5166"/>
                  </a:lnTo>
                  <a:lnTo>
                    <a:pt x="8770" y="6665"/>
                  </a:lnTo>
                  <a:lnTo>
                    <a:pt x="9733" y="4176"/>
                  </a:lnTo>
                  <a:cubicBezTo>
                    <a:pt x="9733" y="4176"/>
                    <a:pt x="9742" y="4176"/>
                    <a:pt x="9742" y="4176"/>
                  </a:cubicBezTo>
                  <a:lnTo>
                    <a:pt x="9742" y="4176"/>
                  </a:lnTo>
                  <a:cubicBezTo>
                    <a:pt x="9751" y="4176"/>
                    <a:pt x="9760" y="4176"/>
                    <a:pt x="9769" y="4167"/>
                  </a:cubicBezTo>
                  <a:moveTo>
                    <a:pt x="812" y="6343"/>
                  </a:moveTo>
                  <a:cubicBezTo>
                    <a:pt x="821" y="6334"/>
                    <a:pt x="821" y="6317"/>
                    <a:pt x="821" y="6308"/>
                  </a:cubicBezTo>
                  <a:lnTo>
                    <a:pt x="821" y="6308"/>
                  </a:lnTo>
                  <a:cubicBezTo>
                    <a:pt x="821" y="6272"/>
                    <a:pt x="812" y="6254"/>
                    <a:pt x="794" y="6236"/>
                  </a:cubicBezTo>
                  <a:lnTo>
                    <a:pt x="794" y="6236"/>
                  </a:lnTo>
                  <a:lnTo>
                    <a:pt x="1026" y="5059"/>
                  </a:lnTo>
                  <a:cubicBezTo>
                    <a:pt x="1071" y="5050"/>
                    <a:pt x="1115" y="5014"/>
                    <a:pt x="1115" y="4961"/>
                  </a:cubicBezTo>
                  <a:lnTo>
                    <a:pt x="1115" y="4961"/>
                  </a:lnTo>
                  <a:cubicBezTo>
                    <a:pt x="1115" y="4961"/>
                    <a:pt x="1115" y="4961"/>
                    <a:pt x="1115" y="4952"/>
                  </a:cubicBezTo>
                  <a:lnTo>
                    <a:pt x="1115" y="4952"/>
                  </a:lnTo>
                  <a:lnTo>
                    <a:pt x="3024" y="4336"/>
                  </a:lnTo>
                  <a:cubicBezTo>
                    <a:pt x="3033" y="4354"/>
                    <a:pt x="3051" y="4363"/>
                    <a:pt x="3069" y="4372"/>
                  </a:cubicBezTo>
                  <a:lnTo>
                    <a:pt x="3069" y="4372"/>
                  </a:lnTo>
                  <a:lnTo>
                    <a:pt x="2355" y="6138"/>
                  </a:lnTo>
                  <a:cubicBezTo>
                    <a:pt x="2346" y="6138"/>
                    <a:pt x="2346" y="6138"/>
                    <a:pt x="2346" y="6138"/>
                  </a:cubicBezTo>
                  <a:lnTo>
                    <a:pt x="2346" y="6138"/>
                  </a:lnTo>
                  <a:cubicBezTo>
                    <a:pt x="2293" y="6138"/>
                    <a:pt x="2248" y="6183"/>
                    <a:pt x="2248" y="6236"/>
                  </a:cubicBezTo>
                  <a:lnTo>
                    <a:pt x="2248" y="6236"/>
                  </a:lnTo>
                  <a:cubicBezTo>
                    <a:pt x="2248" y="6281"/>
                    <a:pt x="2275" y="6326"/>
                    <a:pt x="2320" y="6334"/>
                  </a:cubicBezTo>
                  <a:lnTo>
                    <a:pt x="2320" y="6334"/>
                  </a:lnTo>
                  <a:lnTo>
                    <a:pt x="2453" y="7423"/>
                  </a:lnTo>
                  <a:cubicBezTo>
                    <a:pt x="2453" y="7423"/>
                    <a:pt x="2453" y="7423"/>
                    <a:pt x="2453" y="7423"/>
                  </a:cubicBezTo>
                  <a:lnTo>
                    <a:pt x="2453" y="7423"/>
                  </a:lnTo>
                  <a:cubicBezTo>
                    <a:pt x="2195" y="7209"/>
                    <a:pt x="1374" y="6691"/>
                    <a:pt x="812" y="6343"/>
                  </a:cubicBezTo>
                  <a:moveTo>
                    <a:pt x="4800" y="4604"/>
                  </a:moveTo>
                  <a:cubicBezTo>
                    <a:pt x="4800" y="4604"/>
                    <a:pt x="4800" y="4595"/>
                    <a:pt x="4800" y="4595"/>
                  </a:cubicBezTo>
                  <a:lnTo>
                    <a:pt x="4800" y="4595"/>
                  </a:lnTo>
                  <a:lnTo>
                    <a:pt x="7476" y="4425"/>
                  </a:lnTo>
                  <a:cubicBezTo>
                    <a:pt x="7476" y="4434"/>
                    <a:pt x="7485" y="4443"/>
                    <a:pt x="7485" y="4443"/>
                  </a:cubicBezTo>
                  <a:lnTo>
                    <a:pt x="7485" y="4443"/>
                  </a:lnTo>
                  <a:lnTo>
                    <a:pt x="6771" y="5558"/>
                  </a:lnTo>
                  <a:cubicBezTo>
                    <a:pt x="6771" y="5558"/>
                    <a:pt x="6762" y="5558"/>
                    <a:pt x="6762" y="5558"/>
                  </a:cubicBezTo>
                  <a:lnTo>
                    <a:pt x="6762" y="5558"/>
                  </a:lnTo>
                  <a:cubicBezTo>
                    <a:pt x="6736" y="5558"/>
                    <a:pt x="6709" y="5567"/>
                    <a:pt x="6691" y="5585"/>
                  </a:cubicBezTo>
                  <a:lnTo>
                    <a:pt x="6691" y="5585"/>
                  </a:lnTo>
                  <a:close/>
                  <a:moveTo>
                    <a:pt x="2445" y="6236"/>
                  </a:moveTo>
                  <a:cubicBezTo>
                    <a:pt x="2445" y="6236"/>
                    <a:pt x="2445" y="6236"/>
                    <a:pt x="2445" y="6236"/>
                  </a:cubicBezTo>
                  <a:lnTo>
                    <a:pt x="2445" y="6236"/>
                  </a:lnTo>
                  <a:cubicBezTo>
                    <a:pt x="2445" y="6227"/>
                    <a:pt x="2445" y="6227"/>
                    <a:pt x="2445" y="6218"/>
                  </a:cubicBezTo>
                  <a:lnTo>
                    <a:pt x="2445" y="6218"/>
                  </a:lnTo>
                  <a:lnTo>
                    <a:pt x="4630" y="4631"/>
                  </a:lnTo>
                  <a:cubicBezTo>
                    <a:pt x="4648" y="4648"/>
                    <a:pt x="4666" y="4657"/>
                    <a:pt x="4693" y="4666"/>
                  </a:cubicBezTo>
                  <a:lnTo>
                    <a:pt x="4693" y="4666"/>
                  </a:lnTo>
                  <a:lnTo>
                    <a:pt x="6343" y="7048"/>
                  </a:lnTo>
                  <a:cubicBezTo>
                    <a:pt x="6343" y="7048"/>
                    <a:pt x="6343" y="7057"/>
                    <a:pt x="6334" y="7057"/>
                  </a:cubicBezTo>
                  <a:lnTo>
                    <a:pt x="6334" y="7057"/>
                  </a:lnTo>
                  <a:close/>
                  <a:moveTo>
                    <a:pt x="4764" y="4657"/>
                  </a:moveTo>
                  <a:lnTo>
                    <a:pt x="6664" y="5639"/>
                  </a:lnTo>
                  <a:cubicBezTo>
                    <a:pt x="6664" y="5648"/>
                    <a:pt x="6664" y="5656"/>
                    <a:pt x="6664" y="5656"/>
                  </a:cubicBezTo>
                  <a:lnTo>
                    <a:pt x="6664" y="5656"/>
                  </a:lnTo>
                  <a:cubicBezTo>
                    <a:pt x="6664" y="5692"/>
                    <a:pt x="6682" y="5719"/>
                    <a:pt x="6700" y="5737"/>
                  </a:cubicBezTo>
                  <a:lnTo>
                    <a:pt x="6700" y="5737"/>
                  </a:lnTo>
                  <a:lnTo>
                    <a:pt x="6397" y="7012"/>
                  </a:lnTo>
                  <a:cubicBezTo>
                    <a:pt x="6397" y="7012"/>
                    <a:pt x="6397" y="7012"/>
                    <a:pt x="6397" y="7012"/>
                  </a:cubicBezTo>
                  <a:lnTo>
                    <a:pt x="6397" y="7012"/>
                  </a:lnTo>
                  <a:close/>
                  <a:moveTo>
                    <a:pt x="152" y="5005"/>
                  </a:moveTo>
                  <a:cubicBezTo>
                    <a:pt x="170" y="4987"/>
                    <a:pt x="179" y="4970"/>
                    <a:pt x="187" y="4952"/>
                  </a:cubicBezTo>
                  <a:lnTo>
                    <a:pt x="187" y="4952"/>
                  </a:lnTo>
                  <a:lnTo>
                    <a:pt x="919" y="4978"/>
                  </a:lnTo>
                  <a:cubicBezTo>
                    <a:pt x="919" y="5005"/>
                    <a:pt x="937" y="5032"/>
                    <a:pt x="964" y="5041"/>
                  </a:cubicBezTo>
                  <a:lnTo>
                    <a:pt x="964" y="5041"/>
                  </a:lnTo>
                  <a:lnTo>
                    <a:pt x="732" y="6210"/>
                  </a:lnTo>
                  <a:cubicBezTo>
                    <a:pt x="732" y="6210"/>
                    <a:pt x="723" y="6201"/>
                    <a:pt x="723" y="6201"/>
                  </a:cubicBezTo>
                  <a:lnTo>
                    <a:pt x="723" y="6201"/>
                  </a:lnTo>
                  <a:cubicBezTo>
                    <a:pt x="723" y="6201"/>
                    <a:pt x="714" y="6201"/>
                    <a:pt x="714" y="6210"/>
                  </a:cubicBezTo>
                  <a:lnTo>
                    <a:pt x="714" y="6210"/>
                  </a:lnTo>
                  <a:close/>
                  <a:moveTo>
                    <a:pt x="6825" y="5728"/>
                  </a:moveTo>
                  <a:lnTo>
                    <a:pt x="8591" y="6763"/>
                  </a:lnTo>
                  <a:cubicBezTo>
                    <a:pt x="8591" y="6763"/>
                    <a:pt x="8591" y="6772"/>
                    <a:pt x="8591" y="6780"/>
                  </a:cubicBezTo>
                  <a:lnTo>
                    <a:pt x="8591" y="6780"/>
                  </a:lnTo>
                  <a:cubicBezTo>
                    <a:pt x="8591" y="6789"/>
                    <a:pt x="8591" y="6798"/>
                    <a:pt x="8591" y="6807"/>
                  </a:cubicBezTo>
                  <a:lnTo>
                    <a:pt x="8591" y="6807"/>
                  </a:lnTo>
                  <a:lnTo>
                    <a:pt x="6075" y="8707"/>
                  </a:lnTo>
                  <a:cubicBezTo>
                    <a:pt x="6075" y="8707"/>
                    <a:pt x="6066" y="8707"/>
                    <a:pt x="6066" y="8707"/>
                  </a:cubicBezTo>
                  <a:lnTo>
                    <a:pt x="6066" y="8707"/>
                  </a:lnTo>
                  <a:lnTo>
                    <a:pt x="6423" y="7209"/>
                  </a:lnTo>
                  <a:cubicBezTo>
                    <a:pt x="6423" y="7209"/>
                    <a:pt x="6423" y="7209"/>
                    <a:pt x="6423" y="7209"/>
                  </a:cubicBezTo>
                  <a:lnTo>
                    <a:pt x="6423" y="7209"/>
                  </a:lnTo>
                  <a:cubicBezTo>
                    <a:pt x="6477" y="7209"/>
                    <a:pt x="6521" y="7164"/>
                    <a:pt x="6521" y="7111"/>
                  </a:cubicBezTo>
                  <a:lnTo>
                    <a:pt x="6521" y="7111"/>
                  </a:lnTo>
                  <a:cubicBezTo>
                    <a:pt x="6521" y="7075"/>
                    <a:pt x="6504" y="7039"/>
                    <a:pt x="6477" y="7021"/>
                  </a:cubicBezTo>
                  <a:lnTo>
                    <a:pt x="6477" y="7021"/>
                  </a:lnTo>
                  <a:lnTo>
                    <a:pt x="6762" y="5755"/>
                  </a:lnTo>
                  <a:cubicBezTo>
                    <a:pt x="6762" y="5755"/>
                    <a:pt x="6762" y="5755"/>
                    <a:pt x="6762" y="5755"/>
                  </a:cubicBezTo>
                  <a:lnTo>
                    <a:pt x="6762" y="5755"/>
                  </a:lnTo>
                  <a:cubicBezTo>
                    <a:pt x="6789" y="5755"/>
                    <a:pt x="6807" y="5746"/>
                    <a:pt x="6825" y="5728"/>
                  </a:cubicBezTo>
                  <a:moveTo>
                    <a:pt x="2596" y="7512"/>
                  </a:moveTo>
                  <a:cubicBezTo>
                    <a:pt x="2596" y="7512"/>
                    <a:pt x="2596" y="7512"/>
                    <a:pt x="2596" y="7512"/>
                  </a:cubicBezTo>
                  <a:lnTo>
                    <a:pt x="2596" y="7512"/>
                  </a:lnTo>
                  <a:cubicBezTo>
                    <a:pt x="2596" y="7458"/>
                    <a:pt x="2560" y="7423"/>
                    <a:pt x="2516" y="7414"/>
                  </a:cubicBezTo>
                  <a:lnTo>
                    <a:pt x="2516" y="7414"/>
                  </a:lnTo>
                  <a:lnTo>
                    <a:pt x="2382" y="6326"/>
                  </a:lnTo>
                  <a:cubicBezTo>
                    <a:pt x="2400" y="6317"/>
                    <a:pt x="2409" y="6308"/>
                    <a:pt x="2418" y="6299"/>
                  </a:cubicBezTo>
                  <a:lnTo>
                    <a:pt x="2418" y="6299"/>
                  </a:lnTo>
                  <a:lnTo>
                    <a:pt x="6316" y="7119"/>
                  </a:lnTo>
                  <a:lnTo>
                    <a:pt x="4113" y="8003"/>
                  </a:lnTo>
                  <a:cubicBezTo>
                    <a:pt x="4095" y="7976"/>
                    <a:pt x="4068" y="7967"/>
                    <a:pt x="4032" y="7967"/>
                  </a:cubicBezTo>
                  <a:lnTo>
                    <a:pt x="4032" y="7967"/>
                  </a:lnTo>
                  <a:cubicBezTo>
                    <a:pt x="4006" y="7967"/>
                    <a:pt x="3979" y="7976"/>
                    <a:pt x="3961" y="8003"/>
                  </a:cubicBezTo>
                  <a:lnTo>
                    <a:pt x="3961" y="8003"/>
                  </a:lnTo>
                  <a:close/>
                  <a:moveTo>
                    <a:pt x="4131" y="8074"/>
                  </a:moveTo>
                  <a:cubicBezTo>
                    <a:pt x="4131" y="8065"/>
                    <a:pt x="4131" y="8065"/>
                    <a:pt x="4131" y="8065"/>
                  </a:cubicBezTo>
                  <a:lnTo>
                    <a:pt x="4131" y="8065"/>
                  </a:lnTo>
                  <a:cubicBezTo>
                    <a:pt x="4131" y="8065"/>
                    <a:pt x="4131" y="8056"/>
                    <a:pt x="4131" y="8056"/>
                  </a:cubicBezTo>
                  <a:lnTo>
                    <a:pt x="4131" y="8056"/>
                  </a:lnTo>
                  <a:lnTo>
                    <a:pt x="6343" y="7173"/>
                  </a:lnTo>
                  <a:cubicBezTo>
                    <a:pt x="6352" y="7173"/>
                    <a:pt x="6352" y="7182"/>
                    <a:pt x="6361" y="7182"/>
                  </a:cubicBezTo>
                  <a:lnTo>
                    <a:pt x="6361" y="7182"/>
                  </a:lnTo>
                  <a:lnTo>
                    <a:pt x="6004" y="8690"/>
                  </a:lnTo>
                  <a:cubicBezTo>
                    <a:pt x="5977" y="8699"/>
                    <a:pt x="5959" y="8707"/>
                    <a:pt x="5942" y="8725"/>
                  </a:cubicBezTo>
                  <a:lnTo>
                    <a:pt x="5942" y="872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oogle Shape;567;p38">
            <a:extLst>
              <a:ext uri="{FF2B5EF4-FFF2-40B4-BE49-F238E27FC236}">
                <a16:creationId xmlns:a16="http://schemas.microsoft.com/office/drawing/2014/main" id="{D476A703-A89D-8B8E-1279-F59606BEE3CB}"/>
              </a:ext>
            </a:extLst>
          </p:cNvPr>
          <p:cNvGrpSpPr>
            <a:grpSpLocks/>
          </p:cNvGrpSpPr>
          <p:nvPr/>
        </p:nvGrpSpPr>
        <p:grpSpPr bwMode="auto">
          <a:xfrm>
            <a:off x="6262688" y="0"/>
            <a:ext cx="4073525" cy="2878138"/>
            <a:chOff x="6262568" y="0"/>
            <a:chExt cx="4073907" cy="2878545"/>
          </a:xfrm>
        </p:grpSpPr>
        <p:sp>
          <p:nvSpPr>
            <p:cNvPr id="568" name="Google Shape;568;p38">
              <a:extLst>
                <a:ext uri="{FF2B5EF4-FFF2-40B4-BE49-F238E27FC236}">
                  <a16:creationId xmlns:a16="http://schemas.microsoft.com/office/drawing/2014/main" id="{4CFE2AA1-7085-8C9D-3178-F9BDFB4F71CB}"/>
                </a:ext>
              </a:extLst>
            </p:cNvPr>
            <p:cNvSpPr/>
            <p:nvPr/>
          </p:nvSpPr>
          <p:spPr>
            <a:xfrm rot="1251533">
              <a:off x="6561876" y="518950"/>
              <a:ext cx="2060084" cy="2060349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0" name="Google Shape;569;p38">
              <a:extLst>
                <a:ext uri="{FF2B5EF4-FFF2-40B4-BE49-F238E27FC236}">
                  <a16:creationId xmlns:a16="http://schemas.microsoft.com/office/drawing/2014/main" id="{002273D9-9764-CC6B-E4E0-F8F60AE2DEC6}"/>
                </a:ext>
              </a:extLst>
            </p:cNvPr>
            <p:cNvSpPr>
              <a:spLocks/>
            </p:cNvSpPr>
            <p:nvPr/>
          </p:nvSpPr>
          <p:spPr bwMode="auto">
            <a:xfrm rot="1251537">
              <a:off x="7721552" y="362606"/>
              <a:ext cx="2370119" cy="1811293"/>
            </a:xfrm>
            <a:custGeom>
              <a:avLst/>
              <a:gdLst>
                <a:gd name="T0" fmla="*/ 14568 w 17932"/>
                <a:gd name="T1" fmla="*/ 536 h 13704"/>
                <a:gd name="T2" fmla="*/ 12204 w 17932"/>
                <a:gd name="T3" fmla="*/ 1687 h 13704"/>
                <a:gd name="T4" fmla="*/ 12204 w 17932"/>
                <a:gd name="T5" fmla="*/ 1687 h 13704"/>
                <a:gd name="T6" fmla="*/ 5683 w 17932"/>
                <a:gd name="T7" fmla="*/ 4470 h 13704"/>
                <a:gd name="T8" fmla="*/ 5683 w 17932"/>
                <a:gd name="T9" fmla="*/ 4470 h 13704"/>
                <a:gd name="T10" fmla="*/ 4282 w 17932"/>
                <a:gd name="T11" fmla="*/ 5532 h 13704"/>
                <a:gd name="T12" fmla="*/ 4282 w 17932"/>
                <a:gd name="T13" fmla="*/ 5532 h 13704"/>
                <a:gd name="T14" fmla="*/ 1936 w 17932"/>
                <a:gd name="T15" fmla="*/ 8395 h 13704"/>
                <a:gd name="T16" fmla="*/ 848 w 17932"/>
                <a:gd name="T17" fmla="*/ 10715 h 13704"/>
                <a:gd name="T18" fmla="*/ 848 w 17932"/>
                <a:gd name="T19" fmla="*/ 10715 h 13704"/>
                <a:gd name="T20" fmla="*/ 0 w 17932"/>
                <a:gd name="T21" fmla="*/ 12749 h 13704"/>
                <a:gd name="T22" fmla="*/ 1490 w 17932"/>
                <a:gd name="T23" fmla="*/ 12401 h 13704"/>
                <a:gd name="T24" fmla="*/ 1490 w 17932"/>
                <a:gd name="T25" fmla="*/ 12401 h 13704"/>
                <a:gd name="T26" fmla="*/ 2097 w 17932"/>
                <a:gd name="T27" fmla="*/ 11321 h 13704"/>
                <a:gd name="T28" fmla="*/ 2097 w 17932"/>
                <a:gd name="T29" fmla="*/ 11321 h 13704"/>
                <a:gd name="T30" fmla="*/ 2864 w 17932"/>
                <a:gd name="T31" fmla="*/ 10135 h 13704"/>
                <a:gd name="T32" fmla="*/ 2864 w 17932"/>
                <a:gd name="T33" fmla="*/ 10135 h 13704"/>
                <a:gd name="T34" fmla="*/ 2864 w 17932"/>
                <a:gd name="T35" fmla="*/ 10135 h 13704"/>
                <a:gd name="T36" fmla="*/ 2864 w 17932"/>
                <a:gd name="T37" fmla="*/ 10135 h 13704"/>
                <a:gd name="T38" fmla="*/ 3301 w 17932"/>
                <a:gd name="T39" fmla="*/ 9849 h 13704"/>
                <a:gd name="T40" fmla="*/ 3301 w 17932"/>
                <a:gd name="T41" fmla="*/ 9849 h 13704"/>
                <a:gd name="T42" fmla="*/ 4952 w 17932"/>
                <a:gd name="T43" fmla="*/ 8021 h 13704"/>
                <a:gd name="T44" fmla="*/ 4952 w 17932"/>
                <a:gd name="T45" fmla="*/ 8021 h 13704"/>
                <a:gd name="T46" fmla="*/ 4952 w 17932"/>
                <a:gd name="T47" fmla="*/ 8021 h 13704"/>
                <a:gd name="T48" fmla="*/ 4952 w 17932"/>
                <a:gd name="T49" fmla="*/ 8021 h 13704"/>
                <a:gd name="T50" fmla="*/ 7414 w 17932"/>
                <a:gd name="T51" fmla="*/ 7307 h 13704"/>
                <a:gd name="T52" fmla="*/ 7414 w 17932"/>
                <a:gd name="T53" fmla="*/ 7307 h 13704"/>
                <a:gd name="T54" fmla="*/ 8493 w 17932"/>
                <a:gd name="T55" fmla="*/ 7905 h 13704"/>
                <a:gd name="T56" fmla="*/ 8493 w 17932"/>
                <a:gd name="T57" fmla="*/ 7905 h 13704"/>
                <a:gd name="T58" fmla="*/ 8493 w 17932"/>
                <a:gd name="T59" fmla="*/ 7905 h 13704"/>
                <a:gd name="T60" fmla="*/ 8770 w 17932"/>
                <a:gd name="T61" fmla="*/ 8119 h 13704"/>
                <a:gd name="T62" fmla="*/ 8770 w 17932"/>
                <a:gd name="T63" fmla="*/ 8119 h 13704"/>
                <a:gd name="T64" fmla="*/ 7985 w 17932"/>
                <a:gd name="T65" fmla="*/ 9162 h 13704"/>
                <a:gd name="T66" fmla="*/ 7985 w 17932"/>
                <a:gd name="T67" fmla="*/ 9162 h 13704"/>
                <a:gd name="T68" fmla="*/ 6629 w 17932"/>
                <a:gd name="T69" fmla="*/ 10608 h 13704"/>
                <a:gd name="T70" fmla="*/ 6629 w 17932"/>
                <a:gd name="T71" fmla="*/ 10608 h 13704"/>
                <a:gd name="T72" fmla="*/ 6299 w 17932"/>
                <a:gd name="T73" fmla="*/ 11009 h 13704"/>
                <a:gd name="T74" fmla="*/ 6299 w 17932"/>
                <a:gd name="T75" fmla="*/ 11009 h 13704"/>
                <a:gd name="T76" fmla="*/ 6343 w 17932"/>
                <a:gd name="T77" fmla="*/ 12561 h 13704"/>
                <a:gd name="T78" fmla="*/ 6343 w 17932"/>
                <a:gd name="T79" fmla="*/ 12561 h 13704"/>
                <a:gd name="T80" fmla="*/ 6736 w 17932"/>
                <a:gd name="T81" fmla="*/ 12740 h 13704"/>
                <a:gd name="T82" fmla="*/ 6736 w 17932"/>
                <a:gd name="T83" fmla="*/ 12740 h 13704"/>
                <a:gd name="T84" fmla="*/ 7637 w 17932"/>
                <a:gd name="T85" fmla="*/ 12329 h 13704"/>
                <a:gd name="T86" fmla="*/ 7637 w 17932"/>
                <a:gd name="T87" fmla="*/ 12329 h 13704"/>
                <a:gd name="T88" fmla="*/ 7681 w 17932"/>
                <a:gd name="T89" fmla="*/ 12267 h 13704"/>
                <a:gd name="T90" fmla="*/ 7681 w 17932"/>
                <a:gd name="T91" fmla="*/ 12267 h 13704"/>
                <a:gd name="T92" fmla="*/ 9359 w 17932"/>
                <a:gd name="T93" fmla="*/ 10492 h 13704"/>
                <a:gd name="T94" fmla="*/ 9359 w 17932"/>
                <a:gd name="T95" fmla="*/ 10492 h 13704"/>
                <a:gd name="T96" fmla="*/ 9956 w 17932"/>
                <a:gd name="T97" fmla="*/ 9823 h 13704"/>
                <a:gd name="T98" fmla="*/ 11285 w 17932"/>
                <a:gd name="T99" fmla="*/ 8975 h 13704"/>
                <a:gd name="T100" fmla="*/ 13899 w 17932"/>
                <a:gd name="T101" fmla="*/ 5246 h 13704"/>
                <a:gd name="T102" fmla="*/ 13899 w 17932"/>
                <a:gd name="T103" fmla="*/ 5246 h 13704"/>
                <a:gd name="T104" fmla="*/ 17798 w 17932"/>
                <a:gd name="T105" fmla="*/ 3863 h 13704"/>
                <a:gd name="T106" fmla="*/ 17798 w 17932"/>
                <a:gd name="T107" fmla="*/ 3863 h 13704"/>
                <a:gd name="T108" fmla="*/ 16014 w 17932"/>
                <a:gd name="T109" fmla="*/ 1 h 13704"/>
                <a:gd name="T110" fmla="*/ 16014 w 17932"/>
                <a:gd name="T111" fmla="*/ 1 h 13704"/>
                <a:gd name="T112" fmla="*/ 14568 w 17932"/>
                <a:gd name="T113" fmla="*/ 536 h 1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32" h="13704" extrusionOk="0">
                  <a:moveTo>
                    <a:pt x="14568" y="536"/>
                  </a:moveTo>
                  <a:cubicBezTo>
                    <a:pt x="14568" y="536"/>
                    <a:pt x="13302" y="759"/>
                    <a:pt x="12204" y="1687"/>
                  </a:cubicBezTo>
                  <a:cubicBezTo>
                    <a:pt x="12204" y="1687"/>
                    <a:pt x="6272" y="4399"/>
                    <a:pt x="5683" y="4470"/>
                  </a:cubicBezTo>
                  <a:cubicBezTo>
                    <a:pt x="5683" y="4470"/>
                    <a:pt x="4684" y="4684"/>
                    <a:pt x="4282" y="5532"/>
                  </a:cubicBezTo>
                  <a:lnTo>
                    <a:pt x="1936" y="8395"/>
                  </a:lnTo>
                  <a:cubicBezTo>
                    <a:pt x="1936" y="8395"/>
                    <a:pt x="1115" y="10465"/>
                    <a:pt x="848" y="10715"/>
                  </a:cubicBezTo>
                  <a:lnTo>
                    <a:pt x="0" y="12749"/>
                  </a:lnTo>
                  <a:cubicBezTo>
                    <a:pt x="0" y="12749"/>
                    <a:pt x="393" y="13703"/>
                    <a:pt x="1490" y="12401"/>
                  </a:cubicBezTo>
                  <a:cubicBezTo>
                    <a:pt x="1490" y="12401"/>
                    <a:pt x="2025" y="11776"/>
                    <a:pt x="2097" y="11321"/>
                  </a:cubicBezTo>
                  <a:cubicBezTo>
                    <a:pt x="2356" y="11045"/>
                    <a:pt x="2819" y="10795"/>
                    <a:pt x="2864" y="10135"/>
                  </a:cubicBezTo>
                  <a:cubicBezTo>
                    <a:pt x="2864" y="10135"/>
                    <a:pt x="2864" y="10135"/>
                    <a:pt x="2864" y="10135"/>
                  </a:cubicBezTo>
                  <a:cubicBezTo>
                    <a:pt x="2864" y="10135"/>
                    <a:pt x="3042" y="10028"/>
                    <a:pt x="3301" y="9849"/>
                  </a:cubicBezTo>
                  <a:cubicBezTo>
                    <a:pt x="3881" y="9448"/>
                    <a:pt x="4836" y="8699"/>
                    <a:pt x="4952" y="8021"/>
                  </a:cubicBezTo>
                  <a:cubicBezTo>
                    <a:pt x="4952" y="8021"/>
                    <a:pt x="4952" y="8021"/>
                    <a:pt x="4952" y="8021"/>
                  </a:cubicBezTo>
                  <a:cubicBezTo>
                    <a:pt x="4952" y="8021"/>
                    <a:pt x="6673" y="7619"/>
                    <a:pt x="7414" y="7307"/>
                  </a:cubicBezTo>
                  <a:cubicBezTo>
                    <a:pt x="7414" y="7307"/>
                    <a:pt x="8074" y="7628"/>
                    <a:pt x="8493" y="7905"/>
                  </a:cubicBezTo>
                  <a:cubicBezTo>
                    <a:pt x="8609" y="7985"/>
                    <a:pt x="8707" y="8056"/>
                    <a:pt x="8770" y="8119"/>
                  </a:cubicBezTo>
                  <a:cubicBezTo>
                    <a:pt x="8770" y="8119"/>
                    <a:pt x="8431" y="8832"/>
                    <a:pt x="7985" y="9162"/>
                  </a:cubicBezTo>
                  <a:cubicBezTo>
                    <a:pt x="7985" y="9162"/>
                    <a:pt x="7128" y="10037"/>
                    <a:pt x="6629" y="10608"/>
                  </a:cubicBezTo>
                  <a:cubicBezTo>
                    <a:pt x="6477" y="10777"/>
                    <a:pt x="6352" y="10920"/>
                    <a:pt x="6299" y="11009"/>
                  </a:cubicBezTo>
                  <a:cubicBezTo>
                    <a:pt x="6013" y="11419"/>
                    <a:pt x="5603" y="11946"/>
                    <a:pt x="6343" y="12561"/>
                  </a:cubicBezTo>
                  <a:cubicBezTo>
                    <a:pt x="6343" y="12561"/>
                    <a:pt x="6504" y="12695"/>
                    <a:pt x="6736" y="12740"/>
                  </a:cubicBezTo>
                  <a:cubicBezTo>
                    <a:pt x="6986" y="12784"/>
                    <a:pt x="7316" y="12722"/>
                    <a:pt x="7637" y="12329"/>
                  </a:cubicBezTo>
                  <a:cubicBezTo>
                    <a:pt x="7646" y="12312"/>
                    <a:pt x="7664" y="12285"/>
                    <a:pt x="7681" y="12267"/>
                  </a:cubicBezTo>
                  <a:cubicBezTo>
                    <a:pt x="7681" y="12267"/>
                    <a:pt x="8921" y="11419"/>
                    <a:pt x="9359" y="10492"/>
                  </a:cubicBezTo>
                  <a:lnTo>
                    <a:pt x="9956" y="9823"/>
                  </a:lnTo>
                  <a:lnTo>
                    <a:pt x="11285" y="8975"/>
                  </a:lnTo>
                  <a:cubicBezTo>
                    <a:pt x="11285" y="8975"/>
                    <a:pt x="13712" y="7387"/>
                    <a:pt x="13899" y="5246"/>
                  </a:cubicBezTo>
                  <a:cubicBezTo>
                    <a:pt x="13899" y="5246"/>
                    <a:pt x="17004" y="3712"/>
                    <a:pt x="17798" y="3863"/>
                  </a:cubicBezTo>
                  <a:cubicBezTo>
                    <a:pt x="17798" y="3863"/>
                    <a:pt x="17932" y="1062"/>
                    <a:pt x="16014" y="1"/>
                  </a:cubicBezTo>
                  <a:lnTo>
                    <a:pt x="14568" y="536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bg2"/>
                </a:gs>
              </a:gsLst>
              <a:lin ang="108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American Typewriter" panose="02090604020004020304" pitchFamily="18" charset="77"/>
              </a:endParaRPr>
            </a:p>
          </p:txBody>
        </p:sp>
        <p:sp>
          <p:nvSpPr>
            <p:cNvPr id="570" name="Google Shape;570;p38">
              <a:extLst>
                <a:ext uri="{FF2B5EF4-FFF2-40B4-BE49-F238E27FC236}">
                  <a16:creationId xmlns:a16="http://schemas.microsoft.com/office/drawing/2014/main" id="{91F0B3DA-4270-60AE-E5A7-7991EE5D838D}"/>
                </a:ext>
              </a:extLst>
            </p:cNvPr>
            <p:cNvSpPr/>
            <p:nvPr/>
          </p:nvSpPr>
          <p:spPr>
            <a:xfrm rot="1251520">
              <a:off x="7066151" y="1139384"/>
              <a:ext cx="904497" cy="904578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6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>
              <a:extLst>
                <a:ext uri="{FF2B5EF4-FFF2-40B4-BE49-F238E27FC236}">
                  <a16:creationId xmlns:a16="http://schemas.microsoft.com/office/drawing/2014/main" id="{6F3BCE93-356F-A16A-D26B-48167A0EADC2}"/>
                </a:ext>
              </a:extLst>
            </p:cNvPr>
            <p:cNvSpPr/>
            <p:nvPr/>
          </p:nvSpPr>
          <p:spPr>
            <a:xfrm>
              <a:off x="7548978" y="1987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8">
              <a:extLst>
                <a:ext uri="{FF2B5EF4-FFF2-40B4-BE49-F238E27FC236}">
                  <a16:creationId xmlns:a16="http://schemas.microsoft.com/office/drawing/2014/main" id="{452F32DE-C619-AA3A-3431-9E52BFDAEBFE}"/>
                </a:ext>
              </a:extLst>
            </p:cNvPr>
            <p:cNvSpPr/>
            <p:nvPr/>
          </p:nvSpPr>
          <p:spPr>
            <a:xfrm>
              <a:off x="6706165" y="290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8">
              <a:extLst>
                <a:ext uri="{FF2B5EF4-FFF2-40B4-BE49-F238E27FC236}">
                  <a16:creationId xmlns:a16="http://schemas.microsoft.com/office/drawing/2014/main" id="{CCDC3EBE-50B2-5F60-710F-B1FB8CC22B35}"/>
                </a:ext>
              </a:extLst>
            </p:cNvPr>
            <p:cNvSpPr/>
            <p:nvPr/>
          </p:nvSpPr>
          <p:spPr>
            <a:xfrm>
              <a:off x="8524498" y="327527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>
              <a:extLst>
                <a:ext uri="{FF2B5EF4-FFF2-40B4-BE49-F238E27FC236}">
                  <a16:creationId xmlns:a16="http://schemas.microsoft.com/office/drawing/2014/main" id="{7C831661-281A-8BD3-DFB0-06271F80F796}"/>
                </a:ext>
              </a:extLst>
            </p:cNvPr>
            <p:cNvSpPr/>
            <p:nvPr/>
          </p:nvSpPr>
          <p:spPr>
            <a:xfrm>
              <a:off x="6523673" y="1660614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610" name="Google Shape;575;p38">
            <a:extLst>
              <a:ext uri="{FF2B5EF4-FFF2-40B4-BE49-F238E27FC236}">
                <a16:creationId xmlns:a16="http://schemas.microsoft.com/office/drawing/2014/main" id="{FA15CCB6-D224-6515-FDB9-F69823DDA9F5}"/>
              </a:ext>
            </a:extLst>
          </p:cNvPr>
          <p:cNvGrpSpPr>
            <a:grpSpLocks/>
          </p:cNvGrpSpPr>
          <p:nvPr/>
        </p:nvGrpSpPr>
        <p:grpSpPr bwMode="auto">
          <a:xfrm>
            <a:off x="-1009650" y="203200"/>
            <a:ext cx="4008438" cy="2700338"/>
            <a:chOff x="-1010224" y="697417"/>
            <a:chExt cx="4008642" cy="2699928"/>
          </a:xfrm>
        </p:grpSpPr>
        <p:sp>
          <p:nvSpPr>
            <p:cNvPr id="576" name="Google Shape;576;p38">
              <a:extLst>
                <a:ext uri="{FF2B5EF4-FFF2-40B4-BE49-F238E27FC236}">
                  <a16:creationId xmlns:a16="http://schemas.microsoft.com/office/drawing/2014/main" id="{FAA46BA1-EE84-2CCA-14A1-B58CC8B4BB82}"/>
                </a:ext>
              </a:extLst>
            </p:cNvPr>
            <p:cNvSpPr/>
            <p:nvPr/>
          </p:nvSpPr>
          <p:spPr>
            <a:xfrm rot="1251533">
              <a:off x="639026" y="1037750"/>
              <a:ext cx="2060084" cy="2060349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8" name="Google Shape;577;p38">
              <a:extLst>
                <a:ext uri="{FF2B5EF4-FFF2-40B4-BE49-F238E27FC236}">
                  <a16:creationId xmlns:a16="http://schemas.microsoft.com/office/drawing/2014/main" id="{350A420C-6B8B-3175-338D-2FC720999BD3}"/>
                </a:ext>
              </a:extLst>
            </p:cNvPr>
            <p:cNvSpPr>
              <a:spLocks/>
            </p:cNvSpPr>
            <p:nvPr/>
          </p:nvSpPr>
          <p:spPr bwMode="auto">
            <a:xfrm rot="1251537">
              <a:off x="-920877" y="1470810"/>
              <a:ext cx="2521193" cy="965917"/>
            </a:xfrm>
            <a:custGeom>
              <a:avLst/>
              <a:gdLst>
                <a:gd name="T0" fmla="*/ 9841 w 19075"/>
                <a:gd name="T1" fmla="*/ 1 h 7308"/>
                <a:gd name="T2" fmla="*/ 4113 w 19075"/>
                <a:gd name="T3" fmla="*/ 2570 h 7308"/>
                <a:gd name="T4" fmla="*/ 4113 w 19075"/>
                <a:gd name="T5" fmla="*/ 2570 h 7308"/>
                <a:gd name="T6" fmla="*/ 1473 w 19075"/>
                <a:gd name="T7" fmla="*/ 3150 h 7308"/>
                <a:gd name="T8" fmla="*/ 1473 w 19075"/>
                <a:gd name="T9" fmla="*/ 3150 h 7308"/>
                <a:gd name="T10" fmla="*/ 1901 w 19075"/>
                <a:gd name="T11" fmla="*/ 7031 h 7308"/>
                <a:gd name="T12" fmla="*/ 1901 w 19075"/>
                <a:gd name="T13" fmla="*/ 7031 h 7308"/>
                <a:gd name="T14" fmla="*/ 4738 w 19075"/>
                <a:gd name="T15" fmla="*/ 6317 h 7308"/>
                <a:gd name="T16" fmla="*/ 4738 w 19075"/>
                <a:gd name="T17" fmla="*/ 6317 h 7308"/>
                <a:gd name="T18" fmla="*/ 9573 w 19075"/>
                <a:gd name="T19" fmla="*/ 6460 h 7308"/>
                <a:gd name="T20" fmla="*/ 9573 w 19075"/>
                <a:gd name="T21" fmla="*/ 6460 h 7308"/>
                <a:gd name="T22" fmla="*/ 11928 w 19075"/>
                <a:gd name="T23" fmla="*/ 6254 h 7308"/>
                <a:gd name="T24" fmla="*/ 11928 w 19075"/>
                <a:gd name="T25" fmla="*/ 6254 h 7308"/>
                <a:gd name="T26" fmla="*/ 12811 w 19075"/>
                <a:gd name="T27" fmla="*/ 6299 h 7308"/>
                <a:gd name="T28" fmla="*/ 12811 w 19075"/>
                <a:gd name="T29" fmla="*/ 6299 h 7308"/>
                <a:gd name="T30" fmla="*/ 15069 w 19075"/>
                <a:gd name="T31" fmla="*/ 6085 h 7308"/>
                <a:gd name="T32" fmla="*/ 15069 w 19075"/>
                <a:gd name="T33" fmla="*/ 6085 h 7308"/>
                <a:gd name="T34" fmla="*/ 15086 w 19075"/>
                <a:gd name="T35" fmla="*/ 6076 h 7308"/>
                <a:gd name="T36" fmla="*/ 15086 w 19075"/>
                <a:gd name="T37" fmla="*/ 6076 h 7308"/>
                <a:gd name="T38" fmla="*/ 15184 w 19075"/>
                <a:gd name="T39" fmla="*/ 6014 h 7308"/>
                <a:gd name="T40" fmla="*/ 15184 w 19075"/>
                <a:gd name="T41" fmla="*/ 6014 h 7308"/>
                <a:gd name="T42" fmla="*/ 15497 w 19075"/>
                <a:gd name="T43" fmla="*/ 5291 h 7308"/>
                <a:gd name="T44" fmla="*/ 15497 w 19075"/>
                <a:gd name="T45" fmla="*/ 5291 h 7308"/>
                <a:gd name="T46" fmla="*/ 15158 w 19075"/>
                <a:gd name="T47" fmla="*/ 4988 h 7308"/>
                <a:gd name="T48" fmla="*/ 15158 w 19075"/>
                <a:gd name="T49" fmla="*/ 4988 h 7308"/>
                <a:gd name="T50" fmla="*/ 15149 w 19075"/>
                <a:gd name="T51" fmla="*/ 4988 h 7308"/>
                <a:gd name="T52" fmla="*/ 15149 w 19075"/>
                <a:gd name="T53" fmla="*/ 4988 h 7308"/>
                <a:gd name="T54" fmla="*/ 13088 w 19075"/>
                <a:gd name="T55" fmla="*/ 4506 h 7308"/>
                <a:gd name="T56" fmla="*/ 13088 w 19075"/>
                <a:gd name="T57" fmla="*/ 4506 h 7308"/>
                <a:gd name="T58" fmla="*/ 12776 w 19075"/>
                <a:gd name="T59" fmla="*/ 4506 h 7308"/>
                <a:gd name="T60" fmla="*/ 12776 w 19075"/>
                <a:gd name="T61" fmla="*/ 4506 h 7308"/>
                <a:gd name="T62" fmla="*/ 10215 w 19075"/>
                <a:gd name="T63" fmla="*/ 4417 h 7308"/>
                <a:gd name="T64" fmla="*/ 10215 w 19075"/>
                <a:gd name="T65" fmla="*/ 4417 h 7308"/>
                <a:gd name="T66" fmla="*/ 10153 w 19075"/>
                <a:gd name="T67" fmla="*/ 3641 h 7308"/>
                <a:gd name="T68" fmla="*/ 10153 w 19075"/>
                <a:gd name="T69" fmla="*/ 3641 h 7308"/>
                <a:gd name="T70" fmla="*/ 10251 w 19075"/>
                <a:gd name="T71" fmla="*/ 3560 h 7308"/>
                <a:gd name="T72" fmla="*/ 10251 w 19075"/>
                <a:gd name="T73" fmla="*/ 3560 h 7308"/>
                <a:gd name="T74" fmla="*/ 11001 w 19075"/>
                <a:gd name="T75" fmla="*/ 3462 h 7308"/>
                <a:gd name="T76" fmla="*/ 11001 w 19075"/>
                <a:gd name="T77" fmla="*/ 3462 h 7308"/>
                <a:gd name="T78" fmla="*/ 11232 w 19075"/>
                <a:gd name="T79" fmla="*/ 3177 h 7308"/>
                <a:gd name="T80" fmla="*/ 11232 w 19075"/>
                <a:gd name="T81" fmla="*/ 3177 h 7308"/>
                <a:gd name="T82" fmla="*/ 12580 w 19075"/>
                <a:gd name="T83" fmla="*/ 1954 h 7308"/>
                <a:gd name="T84" fmla="*/ 12580 w 19075"/>
                <a:gd name="T85" fmla="*/ 1954 h 7308"/>
                <a:gd name="T86" fmla="*/ 14382 w 19075"/>
                <a:gd name="T87" fmla="*/ 1491 h 7308"/>
                <a:gd name="T88" fmla="*/ 14382 w 19075"/>
                <a:gd name="T89" fmla="*/ 1491 h 7308"/>
                <a:gd name="T90" fmla="*/ 15149 w 19075"/>
                <a:gd name="T91" fmla="*/ 1687 h 7308"/>
                <a:gd name="T92" fmla="*/ 15149 w 19075"/>
                <a:gd name="T93" fmla="*/ 1687 h 7308"/>
                <a:gd name="T94" fmla="*/ 15318 w 19075"/>
                <a:gd name="T95" fmla="*/ 1687 h 7308"/>
                <a:gd name="T96" fmla="*/ 15318 w 19075"/>
                <a:gd name="T97" fmla="*/ 1687 h 7308"/>
                <a:gd name="T98" fmla="*/ 17968 w 19075"/>
                <a:gd name="T99" fmla="*/ 1910 h 7308"/>
                <a:gd name="T100" fmla="*/ 17968 w 19075"/>
                <a:gd name="T101" fmla="*/ 1910 h 7308"/>
                <a:gd name="T102" fmla="*/ 19074 w 19075"/>
                <a:gd name="T103" fmla="*/ 1152 h 7308"/>
                <a:gd name="T104" fmla="*/ 19074 w 19075"/>
                <a:gd name="T105" fmla="*/ 1152 h 7308"/>
                <a:gd name="T106" fmla="*/ 17807 w 19075"/>
                <a:gd name="T107" fmla="*/ 866 h 7308"/>
                <a:gd name="T108" fmla="*/ 15211 w 19075"/>
                <a:gd name="T109" fmla="*/ 331 h 7308"/>
                <a:gd name="T110" fmla="*/ 15211 w 19075"/>
                <a:gd name="T111" fmla="*/ 331 h 7308"/>
                <a:gd name="T112" fmla="*/ 13909 w 19075"/>
                <a:gd name="T113" fmla="*/ 126 h 7308"/>
                <a:gd name="T114" fmla="*/ 13909 w 19075"/>
                <a:gd name="T115" fmla="*/ 126 h 7308"/>
                <a:gd name="T116" fmla="*/ 11108 w 19075"/>
                <a:gd name="T117" fmla="*/ 224 h 7308"/>
                <a:gd name="T118" fmla="*/ 11108 w 19075"/>
                <a:gd name="T119" fmla="*/ 224 h 7308"/>
                <a:gd name="T120" fmla="*/ 9850 w 19075"/>
                <a:gd name="T121" fmla="*/ 1 h 7308"/>
                <a:gd name="T122" fmla="*/ 9850 w 19075"/>
                <a:gd name="T123" fmla="*/ 1 h 7308"/>
                <a:gd name="T124" fmla="*/ 9841 w 19075"/>
                <a:gd name="T125" fmla="*/ 1 h 7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075" h="7308" extrusionOk="0">
                  <a:moveTo>
                    <a:pt x="9841" y="1"/>
                  </a:moveTo>
                  <a:cubicBezTo>
                    <a:pt x="9198" y="90"/>
                    <a:pt x="4113" y="2570"/>
                    <a:pt x="4113" y="2570"/>
                  </a:cubicBezTo>
                  <a:cubicBezTo>
                    <a:pt x="2909" y="2971"/>
                    <a:pt x="2775" y="2873"/>
                    <a:pt x="1473" y="3150"/>
                  </a:cubicBezTo>
                  <a:cubicBezTo>
                    <a:pt x="1" y="3471"/>
                    <a:pt x="1901" y="7031"/>
                    <a:pt x="1901" y="7031"/>
                  </a:cubicBezTo>
                  <a:cubicBezTo>
                    <a:pt x="3489" y="6014"/>
                    <a:pt x="4738" y="6317"/>
                    <a:pt x="4738" y="6317"/>
                  </a:cubicBezTo>
                  <a:cubicBezTo>
                    <a:pt x="7503" y="7307"/>
                    <a:pt x="9573" y="6460"/>
                    <a:pt x="9573" y="6460"/>
                  </a:cubicBezTo>
                  <a:cubicBezTo>
                    <a:pt x="9573" y="6460"/>
                    <a:pt x="11268" y="6326"/>
                    <a:pt x="11928" y="6254"/>
                  </a:cubicBezTo>
                  <a:cubicBezTo>
                    <a:pt x="12151" y="6237"/>
                    <a:pt x="12455" y="6263"/>
                    <a:pt x="12811" y="6299"/>
                  </a:cubicBezTo>
                  <a:cubicBezTo>
                    <a:pt x="13498" y="6353"/>
                    <a:pt x="14346" y="6415"/>
                    <a:pt x="15069" y="6085"/>
                  </a:cubicBezTo>
                  <a:cubicBezTo>
                    <a:pt x="15077" y="6076"/>
                    <a:pt x="15077" y="6076"/>
                    <a:pt x="15086" y="6076"/>
                  </a:cubicBezTo>
                  <a:cubicBezTo>
                    <a:pt x="15122" y="6058"/>
                    <a:pt x="15158" y="6040"/>
                    <a:pt x="15184" y="6014"/>
                  </a:cubicBezTo>
                  <a:cubicBezTo>
                    <a:pt x="15577" y="5960"/>
                    <a:pt x="15568" y="5532"/>
                    <a:pt x="15497" y="5291"/>
                  </a:cubicBezTo>
                  <a:cubicBezTo>
                    <a:pt x="15461" y="5166"/>
                    <a:pt x="15283" y="5050"/>
                    <a:pt x="15158" y="4988"/>
                  </a:cubicBezTo>
                  <a:cubicBezTo>
                    <a:pt x="15149" y="4988"/>
                    <a:pt x="15149" y="4988"/>
                    <a:pt x="15149" y="4988"/>
                  </a:cubicBezTo>
                  <a:cubicBezTo>
                    <a:pt x="14783" y="4604"/>
                    <a:pt x="13650" y="4524"/>
                    <a:pt x="13088" y="4506"/>
                  </a:cubicBezTo>
                  <a:cubicBezTo>
                    <a:pt x="12901" y="4506"/>
                    <a:pt x="12776" y="4506"/>
                    <a:pt x="12776" y="4506"/>
                  </a:cubicBezTo>
                  <a:cubicBezTo>
                    <a:pt x="10153" y="4658"/>
                    <a:pt x="10215" y="4417"/>
                    <a:pt x="10215" y="4417"/>
                  </a:cubicBezTo>
                  <a:cubicBezTo>
                    <a:pt x="10421" y="4176"/>
                    <a:pt x="10153" y="3641"/>
                    <a:pt x="10153" y="3641"/>
                  </a:cubicBezTo>
                  <a:cubicBezTo>
                    <a:pt x="10189" y="3623"/>
                    <a:pt x="10251" y="3560"/>
                    <a:pt x="10251" y="3560"/>
                  </a:cubicBezTo>
                  <a:cubicBezTo>
                    <a:pt x="10572" y="3712"/>
                    <a:pt x="10831" y="3596"/>
                    <a:pt x="11001" y="3462"/>
                  </a:cubicBezTo>
                  <a:cubicBezTo>
                    <a:pt x="11152" y="3328"/>
                    <a:pt x="11232" y="3177"/>
                    <a:pt x="11232" y="3177"/>
                  </a:cubicBezTo>
                  <a:cubicBezTo>
                    <a:pt x="11830" y="3284"/>
                    <a:pt x="12580" y="1954"/>
                    <a:pt x="12580" y="1954"/>
                  </a:cubicBezTo>
                  <a:cubicBezTo>
                    <a:pt x="13525" y="2008"/>
                    <a:pt x="14382" y="1491"/>
                    <a:pt x="14382" y="1491"/>
                  </a:cubicBezTo>
                  <a:cubicBezTo>
                    <a:pt x="14542" y="1660"/>
                    <a:pt x="14926" y="1696"/>
                    <a:pt x="15149" y="1687"/>
                  </a:cubicBezTo>
                  <a:cubicBezTo>
                    <a:pt x="15247" y="1696"/>
                    <a:pt x="15318" y="1687"/>
                    <a:pt x="15318" y="1687"/>
                  </a:cubicBezTo>
                  <a:cubicBezTo>
                    <a:pt x="15318" y="1687"/>
                    <a:pt x="17495" y="1901"/>
                    <a:pt x="17968" y="1910"/>
                  </a:cubicBezTo>
                  <a:cubicBezTo>
                    <a:pt x="18780" y="1919"/>
                    <a:pt x="19074" y="1152"/>
                    <a:pt x="19074" y="1152"/>
                  </a:cubicBezTo>
                  <a:lnTo>
                    <a:pt x="17807" y="866"/>
                  </a:lnTo>
                  <a:cubicBezTo>
                    <a:pt x="17807" y="866"/>
                    <a:pt x="15506" y="411"/>
                    <a:pt x="15211" y="331"/>
                  </a:cubicBezTo>
                  <a:cubicBezTo>
                    <a:pt x="14926" y="251"/>
                    <a:pt x="14283" y="45"/>
                    <a:pt x="13909" y="126"/>
                  </a:cubicBezTo>
                  <a:cubicBezTo>
                    <a:pt x="13543" y="215"/>
                    <a:pt x="11108" y="224"/>
                    <a:pt x="11108" y="224"/>
                  </a:cubicBezTo>
                  <a:cubicBezTo>
                    <a:pt x="10483" y="10"/>
                    <a:pt x="9921" y="1"/>
                    <a:pt x="9850" y="1"/>
                  </a:cubicBezTo>
                  <a:cubicBezTo>
                    <a:pt x="9841" y="1"/>
                    <a:pt x="9841" y="1"/>
                    <a:pt x="9841" y="1"/>
                  </a:cubicBezTo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bg2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American Typewriter" panose="02090604020004020304" pitchFamily="18" charset="77"/>
              </a:endParaRPr>
            </a:p>
          </p:txBody>
        </p:sp>
        <p:sp>
          <p:nvSpPr>
            <p:cNvPr id="578" name="Google Shape;578;p38">
              <a:extLst>
                <a:ext uri="{FF2B5EF4-FFF2-40B4-BE49-F238E27FC236}">
                  <a16:creationId xmlns:a16="http://schemas.microsoft.com/office/drawing/2014/main" id="{4D8979C4-E357-33CF-B1DF-66CB0409F60A}"/>
                </a:ext>
              </a:extLst>
            </p:cNvPr>
            <p:cNvSpPr/>
            <p:nvPr/>
          </p:nvSpPr>
          <p:spPr>
            <a:xfrm rot="1251520">
              <a:off x="1143301" y="1658184"/>
              <a:ext cx="904497" cy="904578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6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8">
              <a:extLst>
                <a:ext uri="{FF2B5EF4-FFF2-40B4-BE49-F238E27FC236}">
                  <a16:creationId xmlns:a16="http://schemas.microsoft.com/office/drawing/2014/main" id="{6A5121A6-D918-EDF5-926C-B81F7F3E9719}"/>
                </a:ext>
              </a:extLst>
            </p:cNvPr>
            <p:cNvSpPr/>
            <p:nvPr/>
          </p:nvSpPr>
          <p:spPr>
            <a:xfrm>
              <a:off x="1575440" y="6974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>
              <a:extLst>
                <a:ext uri="{FF2B5EF4-FFF2-40B4-BE49-F238E27FC236}">
                  <a16:creationId xmlns:a16="http://schemas.microsoft.com/office/drawing/2014/main" id="{EFE15E08-553A-63D6-C60C-68AFA3D4E431}"/>
                </a:ext>
              </a:extLst>
            </p:cNvPr>
            <p:cNvSpPr/>
            <p:nvPr/>
          </p:nvSpPr>
          <p:spPr>
            <a:xfrm>
              <a:off x="503540" y="6974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8">
              <a:extLst>
                <a:ext uri="{FF2B5EF4-FFF2-40B4-BE49-F238E27FC236}">
                  <a16:creationId xmlns:a16="http://schemas.microsoft.com/office/drawing/2014/main" id="{32C1D91B-C7EA-2722-9278-A1D71E12A8EA}"/>
                </a:ext>
              </a:extLst>
            </p:cNvPr>
            <p:cNvSpPr/>
            <p:nvPr/>
          </p:nvSpPr>
          <p:spPr>
            <a:xfrm>
              <a:off x="836573" y="2699927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8">
              <a:extLst>
                <a:ext uri="{FF2B5EF4-FFF2-40B4-BE49-F238E27FC236}">
                  <a16:creationId xmlns:a16="http://schemas.microsoft.com/office/drawing/2014/main" id="{24AF3CF6-05EC-AD03-6B6B-0FFA70CA0E26}"/>
                </a:ext>
              </a:extLst>
            </p:cNvPr>
            <p:cNvSpPr/>
            <p:nvPr/>
          </p:nvSpPr>
          <p:spPr>
            <a:xfrm>
              <a:off x="1519165" y="253339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>
              <a:extLst>
                <a:ext uri="{FF2B5EF4-FFF2-40B4-BE49-F238E27FC236}">
                  <a16:creationId xmlns:a16="http://schemas.microsoft.com/office/drawing/2014/main" id="{FF9D30A1-3A39-321E-995A-BF7F08C0619B}"/>
                </a:ext>
              </a:extLst>
            </p:cNvPr>
            <p:cNvSpPr/>
            <p:nvPr/>
          </p:nvSpPr>
          <p:spPr>
            <a:xfrm>
              <a:off x="2360573" y="1428777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merican Typewriter" panose="02090604020004020304" pitchFamily="18" charset="77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11" name="TextBox 14">
            <a:extLst>
              <a:ext uri="{FF2B5EF4-FFF2-40B4-BE49-F238E27FC236}">
                <a16:creationId xmlns:a16="http://schemas.microsoft.com/office/drawing/2014/main" id="{1D56F466-813D-A335-3B40-CAE39580C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396" y="1119321"/>
            <a:ext cx="6523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RO" altLang="en-RO" sz="48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MULȚUMESC </a:t>
            </a:r>
          </a:p>
          <a:p>
            <a:pPr algn="ctr" eaLnBrk="1" hangingPunct="1"/>
            <a:r>
              <a:rPr lang="en-RO" altLang="en-RO" sz="48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PENTRU ATENȚIE!</a:t>
            </a:r>
          </a:p>
        </p:txBody>
      </p:sp>
      <p:sp>
        <p:nvSpPr>
          <p:cNvPr id="16" name="Google Shape;918;p48">
            <a:extLst>
              <a:ext uri="{FF2B5EF4-FFF2-40B4-BE49-F238E27FC236}">
                <a16:creationId xmlns:a16="http://schemas.microsoft.com/office/drawing/2014/main" id="{8F53963A-58D6-D32C-0F81-9E346EA2DBB6}"/>
              </a:ext>
            </a:extLst>
          </p:cNvPr>
          <p:cNvSpPr/>
          <p:nvPr/>
        </p:nvSpPr>
        <p:spPr>
          <a:xfrm>
            <a:off x="2899660" y="2077697"/>
            <a:ext cx="3660803" cy="3661276"/>
          </a:xfrm>
          <a:custGeom>
            <a:avLst/>
            <a:gdLst/>
            <a:ahLst/>
            <a:cxnLst/>
            <a:rect l="l" t="t" r="r" b="b"/>
            <a:pathLst>
              <a:path w="4809" h="4810" extrusionOk="0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rgbClr val="F5B1B7">
                  <a:alpha val="50196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merican Typewriter" panose="02090604020004020304" pitchFamily="18" charset="77"/>
              <a:ea typeface="Arial"/>
              <a:cs typeface="Arial"/>
              <a:sym typeface="Arial"/>
            </a:endParaRPr>
          </a:p>
        </p:txBody>
      </p:sp>
      <p:grpSp>
        <p:nvGrpSpPr>
          <p:cNvPr id="2" name="Google Shape;1228;p50">
            <a:extLst>
              <a:ext uri="{FF2B5EF4-FFF2-40B4-BE49-F238E27FC236}">
                <a16:creationId xmlns:a16="http://schemas.microsoft.com/office/drawing/2014/main" id="{A2335F15-196F-18D0-551D-2406B5B69710}"/>
              </a:ext>
            </a:extLst>
          </p:cNvPr>
          <p:cNvGrpSpPr/>
          <p:nvPr/>
        </p:nvGrpSpPr>
        <p:grpSpPr>
          <a:xfrm>
            <a:off x="3718871" y="2903466"/>
            <a:ext cx="2144458" cy="2190009"/>
            <a:chOff x="3499776" y="2414214"/>
            <a:chExt cx="2144458" cy="2190009"/>
          </a:xfrm>
        </p:grpSpPr>
        <p:grpSp>
          <p:nvGrpSpPr>
            <p:cNvPr id="3" name="Google Shape;1229;p50">
              <a:extLst>
                <a:ext uri="{FF2B5EF4-FFF2-40B4-BE49-F238E27FC236}">
                  <a16:creationId xmlns:a16="http://schemas.microsoft.com/office/drawing/2014/main" id="{4A0D1A31-D65D-9EF0-4B0A-A36A975166C0}"/>
                </a:ext>
              </a:extLst>
            </p:cNvPr>
            <p:cNvGrpSpPr/>
            <p:nvPr/>
          </p:nvGrpSpPr>
          <p:grpSpPr>
            <a:xfrm>
              <a:off x="3892002" y="2765626"/>
              <a:ext cx="1360093" cy="1836884"/>
              <a:chOff x="6376857" y="2508525"/>
              <a:chExt cx="616794" cy="833016"/>
            </a:xfrm>
          </p:grpSpPr>
          <p:sp>
            <p:nvSpPr>
              <p:cNvPr id="29" name="Google Shape;1230;p50">
                <a:extLst>
                  <a:ext uri="{FF2B5EF4-FFF2-40B4-BE49-F238E27FC236}">
                    <a16:creationId xmlns:a16="http://schemas.microsoft.com/office/drawing/2014/main" id="{A02E0163-4EB6-D23A-9BE6-CD54B425B456}"/>
                  </a:ext>
                </a:extLst>
              </p:cNvPr>
              <p:cNvSpPr/>
              <p:nvPr/>
            </p:nvSpPr>
            <p:spPr>
              <a:xfrm>
                <a:off x="6487918" y="2536563"/>
                <a:ext cx="324181" cy="43174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9886" extrusionOk="0">
                    <a:moveTo>
                      <a:pt x="2489" y="90"/>
                    </a:moveTo>
                    <a:cubicBezTo>
                      <a:pt x="1856" y="224"/>
                      <a:pt x="1437" y="536"/>
                      <a:pt x="893" y="920"/>
                    </a:cubicBezTo>
                    <a:lnTo>
                      <a:pt x="893" y="920"/>
                    </a:lnTo>
                    <a:cubicBezTo>
                      <a:pt x="295" y="1330"/>
                      <a:pt x="170" y="1972"/>
                      <a:pt x="90" y="2659"/>
                    </a:cubicBezTo>
                    <a:lnTo>
                      <a:pt x="90" y="2659"/>
                    </a:lnTo>
                    <a:cubicBezTo>
                      <a:pt x="0" y="3418"/>
                      <a:pt x="0" y="4292"/>
                      <a:pt x="143" y="5032"/>
                    </a:cubicBezTo>
                    <a:lnTo>
                      <a:pt x="143" y="5032"/>
                    </a:lnTo>
                    <a:cubicBezTo>
                      <a:pt x="259" y="5657"/>
                      <a:pt x="464" y="6263"/>
                      <a:pt x="1000" y="6638"/>
                    </a:cubicBezTo>
                    <a:lnTo>
                      <a:pt x="1000" y="6638"/>
                    </a:lnTo>
                    <a:cubicBezTo>
                      <a:pt x="1205" y="6790"/>
                      <a:pt x="1428" y="6932"/>
                      <a:pt x="1633" y="7084"/>
                    </a:cubicBezTo>
                    <a:lnTo>
                      <a:pt x="1633" y="7084"/>
                    </a:lnTo>
                    <a:cubicBezTo>
                      <a:pt x="1803" y="7209"/>
                      <a:pt x="1927" y="7387"/>
                      <a:pt x="2106" y="7512"/>
                    </a:cubicBezTo>
                    <a:lnTo>
                      <a:pt x="2106" y="7512"/>
                    </a:lnTo>
                    <a:cubicBezTo>
                      <a:pt x="2222" y="7593"/>
                      <a:pt x="2311" y="7637"/>
                      <a:pt x="2382" y="7771"/>
                    </a:cubicBezTo>
                    <a:lnTo>
                      <a:pt x="2382" y="7771"/>
                    </a:lnTo>
                    <a:cubicBezTo>
                      <a:pt x="2507" y="7994"/>
                      <a:pt x="2552" y="8280"/>
                      <a:pt x="2588" y="8538"/>
                    </a:cubicBezTo>
                    <a:lnTo>
                      <a:pt x="2588" y="8538"/>
                    </a:lnTo>
                    <a:cubicBezTo>
                      <a:pt x="2641" y="8958"/>
                      <a:pt x="2659" y="9377"/>
                      <a:pt x="2650" y="9796"/>
                    </a:cubicBezTo>
                    <a:lnTo>
                      <a:pt x="2650" y="9796"/>
                    </a:lnTo>
                    <a:cubicBezTo>
                      <a:pt x="2811" y="9876"/>
                      <a:pt x="2953" y="9743"/>
                      <a:pt x="3096" y="9609"/>
                    </a:cubicBezTo>
                    <a:lnTo>
                      <a:pt x="3096" y="9609"/>
                    </a:lnTo>
                    <a:cubicBezTo>
                      <a:pt x="3221" y="9493"/>
                      <a:pt x="3364" y="9368"/>
                      <a:pt x="3524" y="9413"/>
                    </a:cubicBezTo>
                    <a:lnTo>
                      <a:pt x="3524" y="9413"/>
                    </a:lnTo>
                    <a:cubicBezTo>
                      <a:pt x="3614" y="9430"/>
                      <a:pt x="3649" y="9520"/>
                      <a:pt x="3765" y="9457"/>
                    </a:cubicBezTo>
                    <a:lnTo>
                      <a:pt x="3765" y="9457"/>
                    </a:lnTo>
                    <a:cubicBezTo>
                      <a:pt x="3828" y="9421"/>
                      <a:pt x="3872" y="9332"/>
                      <a:pt x="3908" y="9279"/>
                    </a:cubicBezTo>
                    <a:lnTo>
                      <a:pt x="3908" y="9279"/>
                    </a:lnTo>
                    <a:cubicBezTo>
                      <a:pt x="4015" y="9127"/>
                      <a:pt x="4086" y="8949"/>
                      <a:pt x="4158" y="8779"/>
                    </a:cubicBezTo>
                    <a:lnTo>
                      <a:pt x="4158" y="8779"/>
                    </a:lnTo>
                    <a:cubicBezTo>
                      <a:pt x="4274" y="8503"/>
                      <a:pt x="4479" y="8306"/>
                      <a:pt x="4764" y="8556"/>
                    </a:cubicBezTo>
                    <a:lnTo>
                      <a:pt x="4764" y="8556"/>
                    </a:lnTo>
                    <a:cubicBezTo>
                      <a:pt x="4987" y="8743"/>
                      <a:pt x="5014" y="8975"/>
                      <a:pt x="5121" y="9225"/>
                    </a:cubicBezTo>
                    <a:lnTo>
                      <a:pt x="5121" y="9225"/>
                    </a:lnTo>
                    <a:cubicBezTo>
                      <a:pt x="5273" y="9564"/>
                      <a:pt x="5674" y="9885"/>
                      <a:pt x="6067" y="9787"/>
                    </a:cubicBezTo>
                    <a:lnTo>
                      <a:pt x="6067" y="9787"/>
                    </a:lnTo>
                    <a:cubicBezTo>
                      <a:pt x="6647" y="9653"/>
                      <a:pt x="6370" y="9038"/>
                      <a:pt x="6343" y="8619"/>
                    </a:cubicBezTo>
                    <a:lnTo>
                      <a:pt x="6343" y="8619"/>
                    </a:lnTo>
                    <a:cubicBezTo>
                      <a:pt x="6326" y="8057"/>
                      <a:pt x="6361" y="7494"/>
                      <a:pt x="6468" y="6941"/>
                    </a:cubicBezTo>
                    <a:lnTo>
                      <a:pt x="6468" y="6941"/>
                    </a:lnTo>
                    <a:cubicBezTo>
                      <a:pt x="6504" y="6727"/>
                      <a:pt x="6531" y="6477"/>
                      <a:pt x="6673" y="6308"/>
                    </a:cubicBezTo>
                    <a:lnTo>
                      <a:pt x="6673" y="6308"/>
                    </a:lnTo>
                    <a:cubicBezTo>
                      <a:pt x="6789" y="6165"/>
                      <a:pt x="6977" y="6094"/>
                      <a:pt x="7119" y="5978"/>
                    </a:cubicBezTo>
                    <a:lnTo>
                      <a:pt x="7119" y="5978"/>
                    </a:lnTo>
                    <a:cubicBezTo>
                      <a:pt x="7325" y="5808"/>
                      <a:pt x="7423" y="5416"/>
                      <a:pt x="7066" y="5371"/>
                    </a:cubicBezTo>
                    <a:lnTo>
                      <a:pt x="7066" y="5371"/>
                    </a:lnTo>
                    <a:cubicBezTo>
                      <a:pt x="7048" y="5041"/>
                      <a:pt x="7102" y="4684"/>
                      <a:pt x="7021" y="4381"/>
                    </a:cubicBezTo>
                    <a:lnTo>
                      <a:pt x="7021" y="4381"/>
                    </a:lnTo>
                    <a:cubicBezTo>
                      <a:pt x="6941" y="4087"/>
                      <a:pt x="6736" y="3792"/>
                      <a:pt x="6566" y="3542"/>
                    </a:cubicBezTo>
                    <a:lnTo>
                      <a:pt x="6566" y="3542"/>
                    </a:lnTo>
                    <a:cubicBezTo>
                      <a:pt x="6183" y="3007"/>
                      <a:pt x="5879" y="2445"/>
                      <a:pt x="5549" y="1856"/>
                    </a:cubicBezTo>
                    <a:lnTo>
                      <a:pt x="5549" y="1856"/>
                    </a:lnTo>
                    <a:cubicBezTo>
                      <a:pt x="5273" y="1375"/>
                      <a:pt x="5050" y="679"/>
                      <a:pt x="4613" y="322"/>
                    </a:cubicBezTo>
                    <a:lnTo>
                      <a:pt x="4613" y="322"/>
                    </a:lnTo>
                    <a:cubicBezTo>
                      <a:pt x="4318" y="81"/>
                      <a:pt x="3828" y="1"/>
                      <a:pt x="3355" y="1"/>
                    </a:cubicBezTo>
                    <a:lnTo>
                      <a:pt x="3355" y="1"/>
                    </a:lnTo>
                    <a:cubicBezTo>
                      <a:pt x="3034" y="1"/>
                      <a:pt x="2721" y="37"/>
                      <a:pt x="2489" y="90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31;p50">
                <a:extLst>
                  <a:ext uri="{FF2B5EF4-FFF2-40B4-BE49-F238E27FC236}">
                    <a16:creationId xmlns:a16="http://schemas.microsoft.com/office/drawing/2014/main" id="{5E1D194F-574A-CDDF-E0BD-89D9C573D0E8}"/>
                  </a:ext>
                </a:extLst>
              </p:cNvPr>
              <p:cNvSpPr/>
              <p:nvPr/>
            </p:nvSpPr>
            <p:spPr>
              <a:xfrm>
                <a:off x="6723623" y="2805415"/>
                <a:ext cx="61622" cy="241596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532" extrusionOk="0">
                    <a:moveTo>
                      <a:pt x="1312" y="197"/>
                    </a:moveTo>
                    <a:cubicBezTo>
                      <a:pt x="1312" y="197"/>
                      <a:pt x="616" y="1330"/>
                      <a:pt x="911" y="2962"/>
                    </a:cubicBezTo>
                    <a:cubicBezTo>
                      <a:pt x="1205" y="4595"/>
                      <a:pt x="1410" y="5273"/>
                      <a:pt x="1410" y="5273"/>
                    </a:cubicBezTo>
                    <a:cubicBezTo>
                      <a:pt x="1410" y="5273"/>
                      <a:pt x="1303" y="5531"/>
                      <a:pt x="1223" y="5505"/>
                    </a:cubicBezTo>
                    <a:cubicBezTo>
                      <a:pt x="1044" y="5460"/>
                      <a:pt x="1" y="1972"/>
                      <a:pt x="1027" y="134"/>
                    </a:cubicBezTo>
                    <a:cubicBezTo>
                      <a:pt x="1107" y="0"/>
                      <a:pt x="1312" y="197"/>
                      <a:pt x="1312" y="197"/>
                    </a:cubicBezTo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32;p50">
                <a:extLst>
                  <a:ext uri="{FF2B5EF4-FFF2-40B4-BE49-F238E27FC236}">
                    <a16:creationId xmlns:a16="http://schemas.microsoft.com/office/drawing/2014/main" id="{E092D252-353B-D40A-974C-7A3829E2FBED}"/>
                  </a:ext>
                </a:extLst>
              </p:cNvPr>
              <p:cNvSpPr/>
              <p:nvPr/>
            </p:nvSpPr>
            <p:spPr>
              <a:xfrm>
                <a:off x="6689339" y="2773446"/>
                <a:ext cx="96298" cy="28291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478" extrusionOk="0">
                    <a:moveTo>
                      <a:pt x="2168" y="197"/>
                    </a:moveTo>
                    <a:cubicBezTo>
                      <a:pt x="295" y="2499"/>
                      <a:pt x="1794" y="6353"/>
                      <a:pt x="1794" y="6353"/>
                    </a:cubicBezTo>
                    <a:cubicBezTo>
                      <a:pt x="1794" y="6353"/>
                      <a:pt x="1705" y="6477"/>
                      <a:pt x="1624" y="6460"/>
                    </a:cubicBezTo>
                    <a:cubicBezTo>
                      <a:pt x="1446" y="6406"/>
                      <a:pt x="1" y="2151"/>
                      <a:pt x="1794" y="117"/>
                    </a:cubicBezTo>
                    <a:cubicBezTo>
                      <a:pt x="1892" y="1"/>
                      <a:pt x="2204" y="161"/>
                      <a:pt x="2168" y="1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33;p50">
                <a:extLst>
                  <a:ext uri="{FF2B5EF4-FFF2-40B4-BE49-F238E27FC236}">
                    <a16:creationId xmlns:a16="http://schemas.microsoft.com/office/drawing/2014/main" id="{31B13052-97FF-4E7A-5626-4B1AAD51283A}"/>
                  </a:ext>
                </a:extLst>
              </p:cNvPr>
              <p:cNvSpPr/>
              <p:nvPr/>
            </p:nvSpPr>
            <p:spPr>
              <a:xfrm>
                <a:off x="6564652" y="2859176"/>
                <a:ext cx="77606" cy="189408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4337" extrusionOk="0">
                    <a:moveTo>
                      <a:pt x="590" y="197"/>
                    </a:moveTo>
                    <a:cubicBezTo>
                      <a:pt x="590" y="197"/>
                      <a:pt x="1294" y="2953"/>
                      <a:pt x="37" y="4068"/>
                    </a:cubicBezTo>
                    <a:cubicBezTo>
                      <a:pt x="37" y="4068"/>
                      <a:pt x="1" y="4336"/>
                      <a:pt x="206" y="4336"/>
                    </a:cubicBezTo>
                    <a:cubicBezTo>
                      <a:pt x="545" y="4336"/>
                      <a:pt x="1776" y="2168"/>
                      <a:pt x="822" y="72"/>
                    </a:cubicBezTo>
                    <a:cubicBezTo>
                      <a:pt x="822" y="72"/>
                      <a:pt x="652" y="0"/>
                      <a:pt x="590" y="197"/>
                    </a:cubicBezTo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34;p50">
                <a:extLst>
                  <a:ext uri="{FF2B5EF4-FFF2-40B4-BE49-F238E27FC236}">
                    <a16:creationId xmlns:a16="http://schemas.microsoft.com/office/drawing/2014/main" id="{6A641D34-90BD-77C4-801B-58EB8D18EE57}"/>
                  </a:ext>
                </a:extLst>
              </p:cNvPr>
              <p:cNvSpPr/>
              <p:nvPr/>
            </p:nvSpPr>
            <p:spPr>
              <a:xfrm>
                <a:off x="6692484" y="2790216"/>
                <a:ext cx="47952" cy="27937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6397" extrusionOk="0">
                    <a:moveTo>
                      <a:pt x="687" y="161"/>
                    </a:moveTo>
                    <a:cubicBezTo>
                      <a:pt x="687" y="161"/>
                      <a:pt x="161" y="2463"/>
                      <a:pt x="205" y="2864"/>
                    </a:cubicBezTo>
                    <a:cubicBezTo>
                      <a:pt x="250" y="3257"/>
                      <a:pt x="419" y="5398"/>
                      <a:pt x="18" y="6085"/>
                    </a:cubicBezTo>
                    <a:cubicBezTo>
                      <a:pt x="18" y="6085"/>
                      <a:pt x="0" y="6397"/>
                      <a:pt x="437" y="6254"/>
                    </a:cubicBezTo>
                    <a:cubicBezTo>
                      <a:pt x="633" y="6192"/>
                      <a:pt x="633" y="3979"/>
                      <a:pt x="526" y="2766"/>
                    </a:cubicBezTo>
                    <a:cubicBezTo>
                      <a:pt x="526" y="2766"/>
                      <a:pt x="776" y="438"/>
                      <a:pt x="109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35;p50">
                <a:extLst>
                  <a:ext uri="{FF2B5EF4-FFF2-40B4-BE49-F238E27FC236}">
                    <a16:creationId xmlns:a16="http://schemas.microsoft.com/office/drawing/2014/main" id="{1D06FDFE-BFF4-70E9-DF27-ADE4B7227723}"/>
                  </a:ext>
                </a:extLst>
              </p:cNvPr>
              <p:cNvSpPr/>
              <p:nvPr/>
            </p:nvSpPr>
            <p:spPr>
              <a:xfrm>
                <a:off x="6655842" y="2811267"/>
                <a:ext cx="52232" cy="25561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5853" extrusionOk="0">
                    <a:moveTo>
                      <a:pt x="286" y="80"/>
                    </a:moveTo>
                    <a:cubicBezTo>
                      <a:pt x="286" y="80"/>
                      <a:pt x="438" y="4532"/>
                      <a:pt x="0" y="5781"/>
                    </a:cubicBezTo>
                    <a:lnTo>
                      <a:pt x="652" y="5852"/>
                    </a:lnTo>
                    <a:cubicBezTo>
                      <a:pt x="652" y="5852"/>
                      <a:pt x="1196" y="2757"/>
                      <a:pt x="7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36;p50">
                <a:extLst>
                  <a:ext uri="{FF2B5EF4-FFF2-40B4-BE49-F238E27FC236}">
                    <a16:creationId xmlns:a16="http://schemas.microsoft.com/office/drawing/2014/main" id="{F9203325-D198-E91A-47D7-2300060AB5E6}"/>
                  </a:ext>
                </a:extLst>
              </p:cNvPr>
              <p:cNvSpPr/>
              <p:nvPr/>
            </p:nvSpPr>
            <p:spPr>
              <a:xfrm>
                <a:off x="6625838" y="2806594"/>
                <a:ext cx="53018" cy="26221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004" extrusionOk="0">
                    <a:moveTo>
                      <a:pt x="36" y="330"/>
                    </a:moveTo>
                    <a:cubicBezTo>
                      <a:pt x="36" y="330"/>
                      <a:pt x="634" y="3943"/>
                      <a:pt x="1" y="5718"/>
                    </a:cubicBezTo>
                    <a:cubicBezTo>
                      <a:pt x="1" y="5718"/>
                      <a:pt x="81" y="6004"/>
                      <a:pt x="491" y="5879"/>
                    </a:cubicBezTo>
                    <a:cubicBezTo>
                      <a:pt x="491" y="5879"/>
                      <a:pt x="1214" y="3970"/>
                      <a:pt x="625" y="196"/>
                    </a:cubicBezTo>
                    <a:cubicBezTo>
                      <a:pt x="598" y="0"/>
                      <a:pt x="36" y="330"/>
                      <a:pt x="36" y="330"/>
                    </a:cubicBezTo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37;p50">
                <a:extLst>
                  <a:ext uri="{FF2B5EF4-FFF2-40B4-BE49-F238E27FC236}">
                    <a16:creationId xmlns:a16="http://schemas.microsoft.com/office/drawing/2014/main" id="{A95CD9AF-95C6-859B-5FD4-0E6B323CAFE9}"/>
                  </a:ext>
                </a:extLst>
              </p:cNvPr>
              <p:cNvSpPr/>
              <p:nvPr/>
            </p:nvSpPr>
            <p:spPr>
              <a:xfrm>
                <a:off x="6597800" y="2848258"/>
                <a:ext cx="58084" cy="20499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4694" extrusionOk="0">
                    <a:moveTo>
                      <a:pt x="268" y="197"/>
                    </a:moveTo>
                    <a:cubicBezTo>
                      <a:pt x="268" y="197"/>
                      <a:pt x="999" y="2320"/>
                      <a:pt x="0" y="4657"/>
                    </a:cubicBezTo>
                    <a:lnTo>
                      <a:pt x="330" y="4693"/>
                    </a:lnTo>
                    <a:cubicBezTo>
                      <a:pt x="330" y="4693"/>
                      <a:pt x="1329" y="1865"/>
                      <a:pt x="527" y="1"/>
                    </a:cubicBezTo>
                    <a:cubicBezTo>
                      <a:pt x="527" y="1"/>
                      <a:pt x="312" y="1"/>
                      <a:pt x="268" y="197"/>
                    </a:cubicBezTo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238;p50">
                <a:extLst>
                  <a:ext uri="{FF2B5EF4-FFF2-40B4-BE49-F238E27FC236}">
                    <a16:creationId xmlns:a16="http://schemas.microsoft.com/office/drawing/2014/main" id="{E4E66B3E-C71E-9962-6668-8699C8FAD1F7}"/>
                  </a:ext>
                </a:extLst>
              </p:cNvPr>
              <p:cNvSpPr/>
              <p:nvPr/>
            </p:nvSpPr>
            <p:spPr>
              <a:xfrm>
                <a:off x="6522988" y="3000197"/>
                <a:ext cx="403272" cy="341344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7816" extrusionOk="0">
                    <a:moveTo>
                      <a:pt x="1053" y="286"/>
                    </a:moveTo>
                    <a:cubicBezTo>
                      <a:pt x="1053" y="286"/>
                      <a:pt x="0" y="1071"/>
                      <a:pt x="509" y="1981"/>
                    </a:cubicBezTo>
                    <a:lnTo>
                      <a:pt x="509" y="1981"/>
                    </a:lnTo>
                    <a:cubicBezTo>
                      <a:pt x="1026" y="2891"/>
                      <a:pt x="304" y="5014"/>
                      <a:pt x="304" y="5014"/>
                    </a:cubicBezTo>
                    <a:lnTo>
                      <a:pt x="304" y="5014"/>
                    </a:lnTo>
                    <a:cubicBezTo>
                      <a:pt x="3604" y="7816"/>
                      <a:pt x="9064" y="4345"/>
                      <a:pt x="9064" y="4345"/>
                    </a:cubicBezTo>
                    <a:lnTo>
                      <a:pt x="9064" y="4345"/>
                    </a:lnTo>
                    <a:cubicBezTo>
                      <a:pt x="9234" y="2802"/>
                      <a:pt x="7387" y="1758"/>
                      <a:pt x="6968" y="1517"/>
                    </a:cubicBezTo>
                    <a:lnTo>
                      <a:pt x="6968" y="1517"/>
                    </a:lnTo>
                    <a:cubicBezTo>
                      <a:pt x="6540" y="1268"/>
                      <a:pt x="6085" y="1"/>
                      <a:pt x="6085" y="1"/>
                    </a:cubicBezTo>
                    <a:lnTo>
                      <a:pt x="6085" y="1"/>
                    </a:lnTo>
                    <a:cubicBezTo>
                      <a:pt x="4461" y="1473"/>
                      <a:pt x="1053" y="286"/>
                      <a:pt x="1053" y="286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239;p50">
                <a:extLst>
                  <a:ext uri="{FF2B5EF4-FFF2-40B4-BE49-F238E27FC236}">
                    <a16:creationId xmlns:a16="http://schemas.microsoft.com/office/drawing/2014/main" id="{783B457D-4836-A84F-E3B9-FCA2E26029D6}"/>
                  </a:ext>
                </a:extLst>
              </p:cNvPr>
              <p:cNvSpPr/>
              <p:nvPr/>
            </p:nvSpPr>
            <p:spPr>
              <a:xfrm>
                <a:off x="6803108" y="2946828"/>
                <a:ext cx="190543" cy="182376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176" extrusionOk="0">
                    <a:moveTo>
                      <a:pt x="1357" y="27"/>
                    </a:moveTo>
                    <a:cubicBezTo>
                      <a:pt x="1258" y="54"/>
                      <a:pt x="536" y="536"/>
                      <a:pt x="1" y="973"/>
                    </a:cubicBezTo>
                    <a:lnTo>
                      <a:pt x="1" y="973"/>
                    </a:lnTo>
                    <a:cubicBezTo>
                      <a:pt x="1" y="973"/>
                      <a:pt x="527" y="2276"/>
                      <a:pt x="893" y="2356"/>
                    </a:cubicBezTo>
                    <a:lnTo>
                      <a:pt x="893" y="2356"/>
                    </a:lnTo>
                    <a:cubicBezTo>
                      <a:pt x="1258" y="2436"/>
                      <a:pt x="2811" y="3408"/>
                      <a:pt x="2998" y="4113"/>
                    </a:cubicBezTo>
                    <a:lnTo>
                      <a:pt x="2998" y="4113"/>
                    </a:lnTo>
                    <a:cubicBezTo>
                      <a:pt x="2998" y="4113"/>
                      <a:pt x="4069" y="4176"/>
                      <a:pt x="4363" y="2980"/>
                    </a:cubicBezTo>
                    <a:lnTo>
                      <a:pt x="4363" y="2980"/>
                    </a:lnTo>
                    <a:cubicBezTo>
                      <a:pt x="4363" y="2980"/>
                      <a:pt x="3248" y="1"/>
                      <a:pt x="1633" y="1"/>
                    </a:cubicBezTo>
                    <a:lnTo>
                      <a:pt x="1633" y="1"/>
                    </a:lnTo>
                    <a:cubicBezTo>
                      <a:pt x="1544" y="1"/>
                      <a:pt x="1446" y="10"/>
                      <a:pt x="1357" y="27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240;p50">
                <a:extLst>
                  <a:ext uri="{FF2B5EF4-FFF2-40B4-BE49-F238E27FC236}">
                    <a16:creationId xmlns:a16="http://schemas.microsoft.com/office/drawing/2014/main" id="{0CA3F349-41D1-E00D-B63C-BF2A111D0C00}"/>
                  </a:ext>
                </a:extLst>
              </p:cNvPr>
              <p:cNvSpPr/>
              <p:nvPr/>
            </p:nvSpPr>
            <p:spPr>
              <a:xfrm>
                <a:off x="6376857" y="3000197"/>
                <a:ext cx="174996" cy="300816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6888" extrusionOk="0">
                    <a:moveTo>
                      <a:pt x="2151" y="135"/>
                    </a:moveTo>
                    <a:cubicBezTo>
                      <a:pt x="2151" y="135"/>
                      <a:pt x="902" y="572"/>
                      <a:pt x="563" y="1883"/>
                    </a:cubicBezTo>
                    <a:lnTo>
                      <a:pt x="563" y="1883"/>
                    </a:lnTo>
                    <a:lnTo>
                      <a:pt x="661" y="5630"/>
                    </a:lnTo>
                    <a:cubicBezTo>
                      <a:pt x="661" y="5630"/>
                      <a:pt x="1" y="6888"/>
                      <a:pt x="2080" y="6406"/>
                    </a:cubicBezTo>
                    <a:lnTo>
                      <a:pt x="2080" y="6406"/>
                    </a:lnTo>
                    <a:cubicBezTo>
                      <a:pt x="2080" y="6406"/>
                      <a:pt x="2338" y="4604"/>
                      <a:pt x="2499" y="4845"/>
                    </a:cubicBezTo>
                    <a:lnTo>
                      <a:pt x="2499" y="4845"/>
                    </a:lnTo>
                    <a:cubicBezTo>
                      <a:pt x="2659" y="5095"/>
                      <a:pt x="3239" y="4988"/>
                      <a:pt x="3239" y="4988"/>
                    </a:cubicBezTo>
                    <a:lnTo>
                      <a:pt x="3239" y="4988"/>
                    </a:lnTo>
                    <a:cubicBezTo>
                      <a:pt x="3239" y="4988"/>
                      <a:pt x="4007" y="2864"/>
                      <a:pt x="3614" y="2222"/>
                    </a:cubicBezTo>
                    <a:lnTo>
                      <a:pt x="3614" y="2222"/>
                    </a:lnTo>
                    <a:cubicBezTo>
                      <a:pt x="3230" y="1598"/>
                      <a:pt x="3177" y="955"/>
                      <a:pt x="3882" y="206"/>
                    </a:cubicBezTo>
                    <a:lnTo>
                      <a:pt x="3882" y="206"/>
                    </a:lnTo>
                    <a:cubicBezTo>
                      <a:pt x="3882" y="206"/>
                      <a:pt x="3650" y="1"/>
                      <a:pt x="3070" y="1"/>
                    </a:cubicBezTo>
                    <a:lnTo>
                      <a:pt x="3070" y="1"/>
                    </a:lnTo>
                    <a:cubicBezTo>
                      <a:pt x="2829" y="1"/>
                      <a:pt x="2526" y="37"/>
                      <a:pt x="2151" y="135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241;p50">
                <a:extLst>
                  <a:ext uri="{FF2B5EF4-FFF2-40B4-BE49-F238E27FC236}">
                    <a16:creationId xmlns:a16="http://schemas.microsoft.com/office/drawing/2014/main" id="{77D142A4-D471-1463-7C89-44C4AA1025DA}"/>
                  </a:ext>
                </a:extLst>
              </p:cNvPr>
              <p:cNvSpPr/>
              <p:nvPr/>
            </p:nvSpPr>
            <p:spPr>
              <a:xfrm>
                <a:off x="6599329" y="2629674"/>
                <a:ext cx="206571" cy="214345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4908" extrusionOk="0">
                    <a:moveTo>
                      <a:pt x="1964" y="179"/>
                    </a:moveTo>
                    <a:cubicBezTo>
                      <a:pt x="1437" y="786"/>
                      <a:pt x="643" y="866"/>
                      <a:pt x="643" y="866"/>
                    </a:cubicBezTo>
                    <a:lnTo>
                      <a:pt x="643" y="866"/>
                    </a:lnTo>
                    <a:cubicBezTo>
                      <a:pt x="1" y="1785"/>
                      <a:pt x="848" y="4015"/>
                      <a:pt x="848" y="4015"/>
                    </a:cubicBezTo>
                    <a:lnTo>
                      <a:pt x="848" y="4015"/>
                    </a:lnTo>
                    <a:cubicBezTo>
                      <a:pt x="1259" y="4908"/>
                      <a:pt x="2526" y="4158"/>
                      <a:pt x="2526" y="4158"/>
                    </a:cubicBezTo>
                    <a:lnTo>
                      <a:pt x="2526" y="4158"/>
                    </a:lnTo>
                    <a:cubicBezTo>
                      <a:pt x="3070" y="3917"/>
                      <a:pt x="3908" y="3453"/>
                      <a:pt x="4345" y="3293"/>
                    </a:cubicBezTo>
                    <a:lnTo>
                      <a:pt x="4345" y="3293"/>
                    </a:lnTo>
                    <a:cubicBezTo>
                      <a:pt x="4363" y="3284"/>
                      <a:pt x="4372" y="3284"/>
                      <a:pt x="4381" y="3275"/>
                    </a:cubicBezTo>
                    <a:lnTo>
                      <a:pt x="4381" y="3275"/>
                    </a:lnTo>
                    <a:cubicBezTo>
                      <a:pt x="4729" y="3079"/>
                      <a:pt x="4515" y="2267"/>
                      <a:pt x="4069" y="2222"/>
                    </a:cubicBezTo>
                    <a:lnTo>
                      <a:pt x="4069" y="2222"/>
                    </a:lnTo>
                    <a:cubicBezTo>
                      <a:pt x="3953" y="2213"/>
                      <a:pt x="3971" y="1732"/>
                      <a:pt x="3971" y="1732"/>
                    </a:cubicBezTo>
                    <a:lnTo>
                      <a:pt x="3971" y="1732"/>
                    </a:lnTo>
                    <a:cubicBezTo>
                      <a:pt x="3971" y="1732"/>
                      <a:pt x="3230" y="1839"/>
                      <a:pt x="2865" y="2053"/>
                    </a:cubicBezTo>
                    <a:lnTo>
                      <a:pt x="2865" y="2053"/>
                    </a:lnTo>
                    <a:cubicBezTo>
                      <a:pt x="2865" y="2053"/>
                      <a:pt x="2365" y="1749"/>
                      <a:pt x="2419" y="831"/>
                    </a:cubicBezTo>
                    <a:lnTo>
                      <a:pt x="2419" y="831"/>
                    </a:lnTo>
                    <a:cubicBezTo>
                      <a:pt x="2436" y="652"/>
                      <a:pt x="2472" y="1"/>
                      <a:pt x="2240" y="1"/>
                    </a:cubicBezTo>
                    <a:lnTo>
                      <a:pt x="2240" y="1"/>
                    </a:lnTo>
                    <a:cubicBezTo>
                      <a:pt x="2169" y="1"/>
                      <a:pt x="2088" y="54"/>
                      <a:pt x="1964" y="17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242;p50">
                <a:extLst>
                  <a:ext uri="{FF2B5EF4-FFF2-40B4-BE49-F238E27FC236}">
                    <a16:creationId xmlns:a16="http://schemas.microsoft.com/office/drawing/2014/main" id="{B1CE2AAE-EA6B-5315-A691-1C247C369719}"/>
                  </a:ext>
                </a:extLst>
              </p:cNvPr>
              <p:cNvSpPr/>
              <p:nvPr/>
            </p:nvSpPr>
            <p:spPr>
              <a:xfrm>
                <a:off x="6527268" y="2548267"/>
                <a:ext cx="291470" cy="284832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6522" extrusionOk="0">
                    <a:moveTo>
                      <a:pt x="1125" y="375"/>
                    </a:moveTo>
                    <a:cubicBezTo>
                      <a:pt x="447" y="848"/>
                      <a:pt x="1" y="1999"/>
                      <a:pt x="482" y="2882"/>
                    </a:cubicBezTo>
                    <a:lnTo>
                      <a:pt x="482" y="2882"/>
                    </a:lnTo>
                    <a:cubicBezTo>
                      <a:pt x="973" y="3756"/>
                      <a:pt x="679" y="3819"/>
                      <a:pt x="589" y="4086"/>
                    </a:cubicBezTo>
                    <a:lnTo>
                      <a:pt x="589" y="4086"/>
                    </a:lnTo>
                    <a:cubicBezTo>
                      <a:pt x="491" y="4363"/>
                      <a:pt x="1330" y="5496"/>
                      <a:pt x="1392" y="5532"/>
                    </a:cubicBezTo>
                    <a:lnTo>
                      <a:pt x="1392" y="5532"/>
                    </a:lnTo>
                    <a:cubicBezTo>
                      <a:pt x="1455" y="5576"/>
                      <a:pt x="1838" y="6522"/>
                      <a:pt x="2588" y="6379"/>
                    </a:cubicBezTo>
                    <a:lnTo>
                      <a:pt x="2588" y="6379"/>
                    </a:lnTo>
                    <a:cubicBezTo>
                      <a:pt x="2588" y="6379"/>
                      <a:pt x="2124" y="5487"/>
                      <a:pt x="2008" y="4336"/>
                    </a:cubicBezTo>
                    <a:lnTo>
                      <a:pt x="2008" y="4336"/>
                    </a:lnTo>
                    <a:cubicBezTo>
                      <a:pt x="1901" y="3176"/>
                      <a:pt x="2026" y="3034"/>
                      <a:pt x="2168" y="2739"/>
                    </a:cubicBezTo>
                    <a:lnTo>
                      <a:pt x="2168" y="2739"/>
                    </a:lnTo>
                    <a:lnTo>
                      <a:pt x="2231" y="2623"/>
                    </a:lnTo>
                    <a:cubicBezTo>
                      <a:pt x="2552" y="2525"/>
                      <a:pt x="3114" y="2481"/>
                      <a:pt x="3542" y="1945"/>
                    </a:cubicBezTo>
                    <a:lnTo>
                      <a:pt x="3542" y="1945"/>
                    </a:lnTo>
                    <a:cubicBezTo>
                      <a:pt x="3997" y="1383"/>
                      <a:pt x="4229" y="2026"/>
                      <a:pt x="4193" y="2436"/>
                    </a:cubicBezTo>
                    <a:lnTo>
                      <a:pt x="4193" y="2436"/>
                    </a:lnTo>
                    <a:cubicBezTo>
                      <a:pt x="4193" y="2436"/>
                      <a:pt x="4077" y="3266"/>
                      <a:pt x="4443" y="3676"/>
                    </a:cubicBezTo>
                    <a:lnTo>
                      <a:pt x="4443" y="3676"/>
                    </a:lnTo>
                    <a:cubicBezTo>
                      <a:pt x="4443" y="3676"/>
                      <a:pt x="5309" y="3444"/>
                      <a:pt x="5603" y="3444"/>
                    </a:cubicBezTo>
                    <a:lnTo>
                      <a:pt x="5603" y="3444"/>
                    </a:lnTo>
                    <a:cubicBezTo>
                      <a:pt x="5621" y="3542"/>
                      <a:pt x="5621" y="3596"/>
                      <a:pt x="5621" y="3596"/>
                    </a:cubicBezTo>
                    <a:lnTo>
                      <a:pt x="5621" y="3596"/>
                    </a:lnTo>
                    <a:cubicBezTo>
                      <a:pt x="5621" y="3596"/>
                      <a:pt x="5603" y="4077"/>
                      <a:pt x="5719" y="4086"/>
                    </a:cubicBezTo>
                    <a:lnTo>
                      <a:pt x="5719" y="4086"/>
                    </a:lnTo>
                    <a:cubicBezTo>
                      <a:pt x="6165" y="4131"/>
                      <a:pt x="6379" y="4952"/>
                      <a:pt x="6031" y="5139"/>
                    </a:cubicBezTo>
                    <a:lnTo>
                      <a:pt x="6031" y="5139"/>
                    </a:lnTo>
                    <a:lnTo>
                      <a:pt x="6201" y="5139"/>
                    </a:lnTo>
                    <a:cubicBezTo>
                      <a:pt x="6397" y="5166"/>
                      <a:pt x="6468" y="5380"/>
                      <a:pt x="6085" y="5549"/>
                    </a:cubicBezTo>
                    <a:lnTo>
                      <a:pt x="6085" y="5549"/>
                    </a:lnTo>
                    <a:cubicBezTo>
                      <a:pt x="5701" y="5728"/>
                      <a:pt x="5656" y="6254"/>
                      <a:pt x="5656" y="6254"/>
                    </a:cubicBezTo>
                    <a:lnTo>
                      <a:pt x="5656" y="6254"/>
                    </a:lnTo>
                    <a:cubicBezTo>
                      <a:pt x="5656" y="6254"/>
                      <a:pt x="6673" y="5808"/>
                      <a:pt x="6566" y="4818"/>
                    </a:cubicBezTo>
                    <a:lnTo>
                      <a:pt x="6566" y="4818"/>
                    </a:lnTo>
                    <a:cubicBezTo>
                      <a:pt x="6450" y="3828"/>
                      <a:pt x="6379" y="2882"/>
                      <a:pt x="5674" y="2534"/>
                    </a:cubicBezTo>
                    <a:lnTo>
                      <a:pt x="5674" y="2534"/>
                    </a:lnTo>
                    <a:cubicBezTo>
                      <a:pt x="5603" y="2498"/>
                      <a:pt x="5567" y="2481"/>
                      <a:pt x="5549" y="2472"/>
                    </a:cubicBezTo>
                    <a:lnTo>
                      <a:pt x="5549" y="2472"/>
                    </a:lnTo>
                    <a:cubicBezTo>
                      <a:pt x="5532" y="2463"/>
                      <a:pt x="5532" y="2463"/>
                      <a:pt x="5532" y="2463"/>
                    </a:cubicBezTo>
                    <a:lnTo>
                      <a:pt x="5532" y="2463"/>
                    </a:lnTo>
                    <a:cubicBezTo>
                      <a:pt x="5532" y="2463"/>
                      <a:pt x="5532" y="2338"/>
                      <a:pt x="5505" y="2177"/>
                    </a:cubicBezTo>
                    <a:lnTo>
                      <a:pt x="5505" y="2177"/>
                    </a:lnTo>
                    <a:cubicBezTo>
                      <a:pt x="5442" y="1901"/>
                      <a:pt x="5291" y="1517"/>
                      <a:pt x="4854" y="1535"/>
                    </a:cubicBezTo>
                    <a:lnTo>
                      <a:pt x="4854" y="1535"/>
                    </a:lnTo>
                    <a:cubicBezTo>
                      <a:pt x="4854" y="1535"/>
                      <a:pt x="4354" y="322"/>
                      <a:pt x="3382" y="134"/>
                    </a:cubicBezTo>
                    <a:lnTo>
                      <a:pt x="3382" y="134"/>
                    </a:lnTo>
                    <a:cubicBezTo>
                      <a:pt x="2971" y="54"/>
                      <a:pt x="2632" y="0"/>
                      <a:pt x="2311" y="0"/>
                    </a:cubicBezTo>
                    <a:lnTo>
                      <a:pt x="2311" y="0"/>
                    </a:lnTo>
                    <a:cubicBezTo>
                      <a:pt x="1883" y="0"/>
                      <a:pt x="1508" y="99"/>
                      <a:pt x="1125" y="375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243;p50">
                <a:extLst>
                  <a:ext uri="{FF2B5EF4-FFF2-40B4-BE49-F238E27FC236}">
                    <a16:creationId xmlns:a16="http://schemas.microsoft.com/office/drawing/2014/main" id="{72A0B211-AB27-A407-E953-36095755C2CC}"/>
                  </a:ext>
                </a:extLst>
              </p:cNvPr>
              <p:cNvSpPr/>
              <p:nvPr/>
            </p:nvSpPr>
            <p:spPr>
              <a:xfrm>
                <a:off x="6539365" y="2605523"/>
                <a:ext cx="130537" cy="85773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1964" extrusionOk="0">
                    <a:moveTo>
                      <a:pt x="89" y="1294"/>
                    </a:moveTo>
                    <a:cubicBezTo>
                      <a:pt x="89" y="1294"/>
                      <a:pt x="0" y="1598"/>
                      <a:pt x="402" y="1963"/>
                    </a:cubicBezTo>
                    <a:lnTo>
                      <a:pt x="402" y="1963"/>
                    </a:lnTo>
                    <a:cubicBezTo>
                      <a:pt x="402" y="1963"/>
                      <a:pt x="1588" y="732"/>
                      <a:pt x="2989" y="554"/>
                    </a:cubicBezTo>
                    <a:lnTo>
                      <a:pt x="2989" y="554"/>
                    </a:lnTo>
                    <a:lnTo>
                      <a:pt x="2623" y="1"/>
                    </a:lnTo>
                    <a:cubicBezTo>
                      <a:pt x="2623" y="1"/>
                      <a:pt x="1534" y="90"/>
                      <a:pt x="89" y="12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244;p50">
                <a:extLst>
                  <a:ext uri="{FF2B5EF4-FFF2-40B4-BE49-F238E27FC236}">
                    <a16:creationId xmlns:a16="http://schemas.microsoft.com/office/drawing/2014/main" id="{23EE9ED8-972C-485A-6B1A-50082687DCCA}"/>
                  </a:ext>
                </a:extLst>
              </p:cNvPr>
              <p:cNvSpPr/>
              <p:nvPr/>
            </p:nvSpPr>
            <p:spPr>
              <a:xfrm>
                <a:off x="6702223" y="2596570"/>
                <a:ext cx="37034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83" extrusionOk="0">
                    <a:moveTo>
                      <a:pt x="0" y="72"/>
                    </a:moveTo>
                    <a:lnTo>
                      <a:pt x="223" y="482"/>
                    </a:lnTo>
                    <a:lnTo>
                      <a:pt x="848" y="429"/>
                    </a:lnTo>
                    <a:cubicBezTo>
                      <a:pt x="848" y="429"/>
                      <a:pt x="723" y="117"/>
                      <a:pt x="616" y="1"/>
                    </a:cubicBezTo>
                    <a:lnTo>
                      <a:pt x="61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245;p50">
                <a:extLst>
                  <a:ext uri="{FF2B5EF4-FFF2-40B4-BE49-F238E27FC236}">
                    <a16:creationId xmlns:a16="http://schemas.microsoft.com/office/drawing/2014/main" id="{B0108E5C-BD4F-A7BE-5B92-C02BA31A220C}"/>
                  </a:ext>
                </a:extLst>
              </p:cNvPr>
              <p:cNvSpPr/>
              <p:nvPr/>
            </p:nvSpPr>
            <p:spPr>
              <a:xfrm>
                <a:off x="6545960" y="2784757"/>
                <a:ext cx="87694" cy="87301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999" extrusionOk="0">
                    <a:moveTo>
                      <a:pt x="108" y="893"/>
                    </a:moveTo>
                    <a:cubicBezTo>
                      <a:pt x="1" y="937"/>
                      <a:pt x="581" y="1874"/>
                      <a:pt x="973" y="1936"/>
                    </a:cubicBezTo>
                    <a:lnTo>
                      <a:pt x="973" y="1936"/>
                    </a:lnTo>
                    <a:cubicBezTo>
                      <a:pt x="1321" y="1999"/>
                      <a:pt x="2008" y="1437"/>
                      <a:pt x="1678" y="1080"/>
                    </a:cubicBezTo>
                    <a:lnTo>
                      <a:pt x="1678" y="1080"/>
                    </a:lnTo>
                    <a:cubicBezTo>
                      <a:pt x="1678" y="1080"/>
                      <a:pt x="1027" y="643"/>
                      <a:pt x="732" y="1"/>
                    </a:cubicBezTo>
                    <a:lnTo>
                      <a:pt x="732" y="1"/>
                    </a:lnTo>
                    <a:cubicBezTo>
                      <a:pt x="732" y="1"/>
                      <a:pt x="866" y="625"/>
                      <a:pt x="108" y="89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46;p50">
                <a:extLst>
                  <a:ext uri="{FF2B5EF4-FFF2-40B4-BE49-F238E27FC236}">
                    <a16:creationId xmlns:a16="http://schemas.microsoft.com/office/drawing/2014/main" id="{DBF64774-409D-04DE-DA46-D6DFFBD1243D}"/>
                  </a:ext>
                </a:extLst>
              </p:cNvPr>
              <p:cNvSpPr/>
              <p:nvPr/>
            </p:nvSpPr>
            <p:spPr>
              <a:xfrm>
                <a:off x="6427518" y="2508525"/>
                <a:ext cx="261860" cy="318329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7289" extrusionOk="0">
                    <a:moveTo>
                      <a:pt x="839" y="3676"/>
                    </a:moveTo>
                    <a:cubicBezTo>
                      <a:pt x="839" y="3676"/>
                      <a:pt x="1" y="7066"/>
                      <a:pt x="2561" y="7289"/>
                    </a:cubicBezTo>
                    <a:lnTo>
                      <a:pt x="2561" y="7289"/>
                    </a:lnTo>
                    <a:cubicBezTo>
                      <a:pt x="2561" y="7289"/>
                      <a:pt x="3730" y="6834"/>
                      <a:pt x="3257" y="6076"/>
                    </a:cubicBezTo>
                    <a:lnTo>
                      <a:pt x="3257" y="6076"/>
                    </a:lnTo>
                    <a:cubicBezTo>
                      <a:pt x="3257" y="6076"/>
                      <a:pt x="2677" y="5255"/>
                      <a:pt x="2811" y="4889"/>
                    </a:cubicBezTo>
                    <a:lnTo>
                      <a:pt x="2811" y="4889"/>
                    </a:lnTo>
                    <a:cubicBezTo>
                      <a:pt x="2945" y="4523"/>
                      <a:pt x="3025" y="4497"/>
                      <a:pt x="2650" y="3810"/>
                    </a:cubicBezTo>
                    <a:lnTo>
                      <a:pt x="2650" y="3810"/>
                    </a:lnTo>
                    <a:cubicBezTo>
                      <a:pt x="2276" y="3132"/>
                      <a:pt x="2258" y="1"/>
                      <a:pt x="5996" y="964"/>
                    </a:cubicBezTo>
                    <a:lnTo>
                      <a:pt x="5996" y="964"/>
                    </a:lnTo>
                    <a:lnTo>
                      <a:pt x="5996" y="910"/>
                    </a:lnTo>
                    <a:cubicBezTo>
                      <a:pt x="5996" y="910"/>
                      <a:pt x="5220" y="554"/>
                      <a:pt x="4256" y="554"/>
                    </a:cubicBezTo>
                    <a:lnTo>
                      <a:pt x="4256" y="554"/>
                    </a:lnTo>
                    <a:cubicBezTo>
                      <a:pt x="3034" y="554"/>
                      <a:pt x="1499" y="1116"/>
                      <a:pt x="839" y="3676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247;p50">
                <a:extLst>
                  <a:ext uri="{FF2B5EF4-FFF2-40B4-BE49-F238E27FC236}">
                    <a16:creationId xmlns:a16="http://schemas.microsoft.com/office/drawing/2014/main" id="{E4BE1F51-AF33-B159-8440-DBECE5F95CCE}"/>
                  </a:ext>
                </a:extLst>
              </p:cNvPr>
              <p:cNvSpPr/>
              <p:nvPr/>
            </p:nvSpPr>
            <p:spPr>
              <a:xfrm>
                <a:off x="6472720" y="2726716"/>
                <a:ext cx="97040" cy="100927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2311" extrusionOk="0">
                    <a:moveTo>
                      <a:pt x="438" y="143"/>
                    </a:moveTo>
                    <a:cubicBezTo>
                      <a:pt x="27" y="437"/>
                      <a:pt x="1" y="1089"/>
                      <a:pt x="375" y="1606"/>
                    </a:cubicBezTo>
                    <a:lnTo>
                      <a:pt x="375" y="1606"/>
                    </a:lnTo>
                    <a:cubicBezTo>
                      <a:pt x="750" y="2123"/>
                      <a:pt x="1383" y="2311"/>
                      <a:pt x="1785" y="2016"/>
                    </a:cubicBezTo>
                    <a:lnTo>
                      <a:pt x="1785" y="2016"/>
                    </a:lnTo>
                    <a:cubicBezTo>
                      <a:pt x="2195" y="1731"/>
                      <a:pt x="2222" y="1071"/>
                      <a:pt x="1847" y="553"/>
                    </a:cubicBezTo>
                    <a:lnTo>
                      <a:pt x="1847" y="553"/>
                    </a:lnTo>
                    <a:cubicBezTo>
                      <a:pt x="1589" y="197"/>
                      <a:pt x="1223" y="0"/>
                      <a:pt x="884" y="0"/>
                    </a:cubicBezTo>
                    <a:lnTo>
                      <a:pt x="884" y="0"/>
                    </a:lnTo>
                    <a:cubicBezTo>
                      <a:pt x="723" y="0"/>
                      <a:pt x="563" y="45"/>
                      <a:pt x="438" y="1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248;p50">
                <a:extLst>
                  <a:ext uri="{FF2B5EF4-FFF2-40B4-BE49-F238E27FC236}">
                    <a16:creationId xmlns:a16="http://schemas.microsoft.com/office/drawing/2014/main" id="{70654A4C-8565-1A20-4420-78ACAD87354B}"/>
                  </a:ext>
                </a:extLst>
              </p:cNvPr>
              <p:cNvSpPr/>
              <p:nvPr/>
            </p:nvSpPr>
            <p:spPr>
              <a:xfrm>
                <a:off x="6725981" y="2669023"/>
                <a:ext cx="62364" cy="3358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69" extrusionOk="0">
                    <a:moveTo>
                      <a:pt x="562" y="19"/>
                    </a:moveTo>
                    <a:cubicBezTo>
                      <a:pt x="464" y="37"/>
                      <a:pt x="366" y="55"/>
                      <a:pt x="286" y="117"/>
                    </a:cubicBezTo>
                    <a:lnTo>
                      <a:pt x="286" y="117"/>
                    </a:lnTo>
                    <a:cubicBezTo>
                      <a:pt x="116" y="242"/>
                      <a:pt x="81" y="376"/>
                      <a:pt x="18" y="563"/>
                    </a:cubicBezTo>
                    <a:lnTo>
                      <a:pt x="18" y="563"/>
                    </a:lnTo>
                    <a:lnTo>
                      <a:pt x="0" y="670"/>
                    </a:lnTo>
                    <a:cubicBezTo>
                      <a:pt x="0" y="670"/>
                      <a:pt x="9" y="706"/>
                      <a:pt x="18" y="715"/>
                    </a:cubicBezTo>
                    <a:lnTo>
                      <a:pt x="18" y="715"/>
                    </a:lnTo>
                    <a:cubicBezTo>
                      <a:pt x="98" y="768"/>
                      <a:pt x="197" y="634"/>
                      <a:pt x="241" y="590"/>
                    </a:cubicBezTo>
                    <a:lnTo>
                      <a:pt x="241" y="590"/>
                    </a:lnTo>
                    <a:cubicBezTo>
                      <a:pt x="357" y="465"/>
                      <a:pt x="536" y="367"/>
                      <a:pt x="705" y="340"/>
                    </a:cubicBezTo>
                    <a:lnTo>
                      <a:pt x="705" y="340"/>
                    </a:lnTo>
                    <a:cubicBezTo>
                      <a:pt x="910" y="322"/>
                      <a:pt x="1062" y="429"/>
                      <a:pt x="1196" y="563"/>
                    </a:cubicBezTo>
                    <a:lnTo>
                      <a:pt x="1196" y="563"/>
                    </a:lnTo>
                    <a:cubicBezTo>
                      <a:pt x="1222" y="599"/>
                      <a:pt x="1258" y="652"/>
                      <a:pt x="1294" y="661"/>
                    </a:cubicBezTo>
                    <a:lnTo>
                      <a:pt x="1294" y="661"/>
                    </a:lnTo>
                    <a:cubicBezTo>
                      <a:pt x="1428" y="697"/>
                      <a:pt x="1294" y="509"/>
                      <a:pt x="1276" y="474"/>
                    </a:cubicBezTo>
                    <a:lnTo>
                      <a:pt x="1276" y="474"/>
                    </a:lnTo>
                    <a:cubicBezTo>
                      <a:pt x="1187" y="313"/>
                      <a:pt x="1080" y="63"/>
                      <a:pt x="883" y="10"/>
                    </a:cubicBezTo>
                    <a:lnTo>
                      <a:pt x="883" y="10"/>
                    </a:lnTo>
                    <a:cubicBezTo>
                      <a:pt x="857" y="1"/>
                      <a:pt x="821" y="1"/>
                      <a:pt x="794" y="1"/>
                    </a:cubicBezTo>
                    <a:lnTo>
                      <a:pt x="794" y="1"/>
                    </a:lnTo>
                    <a:cubicBezTo>
                      <a:pt x="714" y="1"/>
                      <a:pt x="634" y="19"/>
                      <a:pt x="562" y="19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249;p50">
                <a:extLst>
                  <a:ext uri="{FF2B5EF4-FFF2-40B4-BE49-F238E27FC236}">
                    <a16:creationId xmlns:a16="http://schemas.microsoft.com/office/drawing/2014/main" id="{75E59D9A-D001-ED7E-A7F5-6BB5167838AF}"/>
                  </a:ext>
                </a:extLst>
              </p:cNvPr>
              <p:cNvSpPr/>
              <p:nvPr/>
            </p:nvSpPr>
            <p:spPr>
              <a:xfrm>
                <a:off x="6734934" y="2643344"/>
                <a:ext cx="34720" cy="1524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49" extrusionOk="0">
                    <a:moveTo>
                      <a:pt x="652" y="72"/>
                    </a:moveTo>
                    <a:cubicBezTo>
                      <a:pt x="598" y="89"/>
                      <a:pt x="527" y="89"/>
                      <a:pt x="473" y="89"/>
                    </a:cubicBezTo>
                    <a:lnTo>
                      <a:pt x="473" y="89"/>
                    </a:lnTo>
                    <a:cubicBezTo>
                      <a:pt x="384" y="98"/>
                      <a:pt x="170" y="72"/>
                      <a:pt x="116" y="170"/>
                    </a:cubicBezTo>
                    <a:lnTo>
                      <a:pt x="116" y="170"/>
                    </a:lnTo>
                    <a:cubicBezTo>
                      <a:pt x="0" y="348"/>
                      <a:pt x="670" y="330"/>
                      <a:pt x="759" y="312"/>
                    </a:cubicBezTo>
                    <a:lnTo>
                      <a:pt x="759" y="312"/>
                    </a:lnTo>
                    <a:cubicBezTo>
                      <a:pt x="777" y="304"/>
                      <a:pt x="785" y="304"/>
                      <a:pt x="794" y="295"/>
                    </a:cubicBezTo>
                    <a:lnTo>
                      <a:pt x="794" y="295"/>
                    </a:lnTo>
                    <a:cubicBezTo>
                      <a:pt x="777" y="286"/>
                      <a:pt x="777" y="286"/>
                      <a:pt x="777" y="286"/>
                    </a:cubicBezTo>
                    <a:lnTo>
                      <a:pt x="777" y="286"/>
                    </a:lnTo>
                    <a:cubicBezTo>
                      <a:pt x="777" y="286"/>
                      <a:pt x="777" y="161"/>
                      <a:pt x="750" y="0"/>
                    </a:cubicBezTo>
                    <a:lnTo>
                      <a:pt x="750" y="0"/>
                    </a:lnTo>
                    <a:cubicBezTo>
                      <a:pt x="714" y="27"/>
                      <a:pt x="687" y="54"/>
                      <a:pt x="652" y="72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250;p50">
                <a:extLst>
                  <a:ext uri="{FF2B5EF4-FFF2-40B4-BE49-F238E27FC236}">
                    <a16:creationId xmlns:a16="http://schemas.microsoft.com/office/drawing/2014/main" id="{72B68543-FCC5-88E3-D4E7-877E857A18FA}"/>
                  </a:ext>
                </a:extLst>
              </p:cNvPr>
              <p:cNvSpPr/>
              <p:nvPr/>
            </p:nvSpPr>
            <p:spPr>
              <a:xfrm>
                <a:off x="6496478" y="2730210"/>
                <a:ext cx="14849" cy="3354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768" extrusionOk="0">
                    <a:moveTo>
                      <a:pt x="1" y="18"/>
                    </a:moveTo>
                    <a:cubicBezTo>
                      <a:pt x="1" y="349"/>
                      <a:pt x="143" y="554"/>
                      <a:pt x="313" y="768"/>
                    </a:cubicBezTo>
                    <a:lnTo>
                      <a:pt x="313" y="768"/>
                    </a:lnTo>
                    <a:cubicBezTo>
                      <a:pt x="313" y="768"/>
                      <a:pt x="322" y="768"/>
                      <a:pt x="322" y="768"/>
                    </a:cubicBezTo>
                    <a:lnTo>
                      <a:pt x="322" y="768"/>
                    </a:lnTo>
                    <a:cubicBezTo>
                      <a:pt x="331" y="768"/>
                      <a:pt x="331" y="768"/>
                      <a:pt x="331" y="768"/>
                    </a:cubicBezTo>
                    <a:lnTo>
                      <a:pt x="331" y="768"/>
                    </a:lnTo>
                    <a:cubicBezTo>
                      <a:pt x="340" y="759"/>
                      <a:pt x="340" y="750"/>
                      <a:pt x="340" y="741"/>
                    </a:cubicBezTo>
                    <a:lnTo>
                      <a:pt x="340" y="741"/>
                    </a:lnTo>
                    <a:cubicBezTo>
                      <a:pt x="170" y="536"/>
                      <a:pt x="28" y="331"/>
                      <a:pt x="28" y="18"/>
                    </a:cubicBezTo>
                    <a:lnTo>
                      <a:pt x="28" y="18"/>
                    </a:lnTo>
                    <a:cubicBezTo>
                      <a:pt x="28" y="10"/>
                      <a:pt x="19" y="1"/>
                      <a:pt x="10" y="1"/>
                    </a:cubicBezTo>
                    <a:lnTo>
                      <a:pt x="10" y="1"/>
                    </a:lnTo>
                    <a:cubicBezTo>
                      <a:pt x="1" y="1"/>
                      <a:pt x="1" y="10"/>
                      <a:pt x="1" y="18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51;p50">
                <a:extLst>
                  <a:ext uri="{FF2B5EF4-FFF2-40B4-BE49-F238E27FC236}">
                    <a16:creationId xmlns:a16="http://schemas.microsoft.com/office/drawing/2014/main" id="{9BA22F9E-10BA-8BDD-34E0-8CB24098E9DF}"/>
                  </a:ext>
                </a:extLst>
              </p:cNvPr>
              <p:cNvSpPr/>
              <p:nvPr/>
            </p:nvSpPr>
            <p:spPr>
              <a:xfrm>
                <a:off x="6487918" y="2736848"/>
                <a:ext cx="7075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13" extrusionOk="0">
                    <a:moveTo>
                      <a:pt x="18" y="9"/>
                    </a:moveTo>
                    <a:cubicBezTo>
                      <a:pt x="0" y="116"/>
                      <a:pt x="81" y="223"/>
                      <a:pt x="134" y="312"/>
                    </a:cubicBezTo>
                    <a:lnTo>
                      <a:pt x="134" y="312"/>
                    </a:lnTo>
                    <a:lnTo>
                      <a:pt x="143" y="304"/>
                    </a:lnTo>
                    <a:lnTo>
                      <a:pt x="161" y="286"/>
                    </a:lnTo>
                    <a:cubicBezTo>
                      <a:pt x="108" y="214"/>
                      <a:pt x="36" y="107"/>
                      <a:pt x="45" y="18"/>
                    </a:cubicBezTo>
                    <a:lnTo>
                      <a:pt x="45" y="18"/>
                    </a:lnTo>
                    <a:cubicBezTo>
                      <a:pt x="45" y="9"/>
                      <a:pt x="45" y="0"/>
                      <a:pt x="36" y="0"/>
                    </a:cubicBezTo>
                    <a:lnTo>
                      <a:pt x="36" y="0"/>
                    </a:lnTo>
                    <a:cubicBezTo>
                      <a:pt x="36" y="0"/>
                      <a:pt x="27" y="0"/>
                      <a:pt x="27" y="0"/>
                    </a:cubicBezTo>
                    <a:lnTo>
                      <a:pt x="27" y="0"/>
                    </a:lnTo>
                    <a:cubicBezTo>
                      <a:pt x="18" y="0"/>
                      <a:pt x="18" y="9"/>
                      <a:pt x="18" y="9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52;p50">
                <a:extLst>
                  <a:ext uri="{FF2B5EF4-FFF2-40B4-BE49-F238E27FC236}">
                    <a16:creationId xmlns:a16="http://schemas.microsoft.com/office/drawing/2014/main" id="{A136642B-3274-39E6-525D-9409123309DE}"/>
                  </a:ext>
                </a:extLst>
              </p:cNvPr>
              <p:cNvSpPr/>
              <p:nvPr/>
            </p:nvSpPr>
            <p:spPr>
              <a:xfrm>
                <a:off x="6530762" y="2755540"/>
                <a:ext cx="25374" cy="1445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31" extrusionOk="0">
                    <a:moveTo>
                      <a:pt x="554" y="0"/>
                    </a:moveTo>
                    <a:cubicBezTo>
                      <a:pt x="402" y="179"/>
                      <a:pt x="206" y="241"/>
                      <a:pt x="10" y="304"/>
                    </a:cubicBezTo>
                    <a:lnTo>
                      <a:pt x="10" y="304"/>
                    </a:lnTo>
                    <a:cubicBezTo>
                      <a:pt x="1" y="304"/>
                      <a:pt x="1" y="313"/>
                      <a:pt x="1" y="322"/>
                    </a:cubicBezTo>
                    <a:lnTo>
                      <a:pt x="1" y="322"/>
                    </a:lnTo>
                    <a:cubicBezTo>
                      <a:pt x="1" y="331"/>
                      <a:pt x="10" y="331"/>
                      <a:pt x="19" y="331"/>
                    </a:cubicBezTo>
                    <a:lnTo>
                      <a:pt x="19" y="331"/>
                    </a:lnTo>
                    <a:cubicBezTo>
                      <a:pt x="19" y="331"/>
                      <a:pt x="19" y="331"/>
                      <a:pt x="19" y="331"/>
                    </a:cubicBezTo>
                    <a:lnTo>
                      <a:pt x="19" y="331"/>
                    </a:lnTo>
                    <a:cubicBezTo>
                      <a:pt x="215" y="268"/>
                      <a:pt x="420" y="206"/>
                      <a:pt x="581" y="27"/>
                    </a:cubicBezTo>
                    <a:lnTo>
                      <a:pt x="581" y="27"/>
                    </a:lnTo>
                    <a:cubicBezTo>
                      <a:pt x="581" y="18"/>
                      <a:pt x="581" y="9"/>
                      <a:pt x="581" y="0"/>
                    </a:cubicBezTo>
                    <a:lnTo>
                      <a:pt x="581" y="0"/>
                    </a:lnTo>
                    <a:cubicBezTo>
                      <a:pt x="572" y="0"/>
                      <a:pt x="572" y="0"/>
                      <a:pt x="563" y="0"/>
                    </a:cubicBezTo>
                    <a:lnTo>
                      <a:pt x="563" y="0"/>
                    </a:lnTo>
                    <a:cubicBezTo>
                      <a:pt x="563" y="0"/>
                      <a:pt x="554" y="0"/>
                      <a:pt x="554" y="0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253;p50">
                <a:extLst>
                  <a:ext uri="{FF2B5EF4-FFF2-40B4-BE49-F238E27FC236}">
                    <a16:creationId xmlns:a16="http://schemas.microsoft.com/office/drawing/2014/main" id="{D2BF3585-83B7-FE71-1668-6B2ABB13B773}"/>
                  </a:ext>
                </a:extLst>
              </p:cNvPr>
              <p:cNvSpPr/>
              <p:nvPr/>
            </p:nvSpPr>
            <p:spPr>
              <a:xfrm>
                <a:off x="6491805" y="2780084"/>
                <a:ext cx="24195" cy="16814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85" extrusionOk="0">
                    <a:moveTo>
                      <a:pt x="527" y="9"/>
                    </a:moveTo>
                    <a:cubicBezTo>
                      <a:pt x="411" y="170"/>
                      <a:pt x="197" y="322"/>
                      <a:pt x="10" y="348"/>
                    </a:cubicBezTo>
                    <a:lnTo>
                      <a:pt x="10" y="348"/>
                    </a:lnTo>
                    <a:cubicBezTo>
                      <a:pt x="1" y="348"/>
                      <a:pt x="1" y="357"/>
                      <a:pt x="1" y="366"/>
                    </a:cubicBezTo>
                    <a:lnTo>
                      <a:pt x="1" y="366"/>
                    </a:lnTo>
                    <a:cubicBezTo>
                      <a:pt x="1" y="375"/>
                      <a:pt x="10" y="384"/>
                      <a:pt x="19" y="384"/>
                    </a:cubicBezTo>
                    <a:lnTo>
                      <a:pt x="19" y="384"/>
                    </a:lnTo>
                    <a:cubicBezTo>
                      <a:pt x="19" y="384"/>
                      <a:pt x="19" y="384"/>
                      <a:pt x="19" y="384"/>
                    </a:cubicBezTo>
                    <a:lnTo>
                      <a:pt x="19" y="384"/>
                    </a:lnTo>
                    <a:cubicBezTo>
                      <a:pt x="206" y="348"/>
                      <a:pt x="438" y="197"/>
                      <a:pt x="554" y="27"/>
                    </a:cubicBezTo>
                    <a:lnTo>
                      <a:pt x="554" y="27"/>
                    </a:lnTo>
                    <a:cubicBezTo>
                      <a:pt x="554" y="18"/>
                      <a:pt x="554" y="9"/>
                      <a:pt x="545" y="9"/>
                    </a:cubicBezTo>
                    <a:lnTo>
                      <a:pt x="545" y="9"/>
                    </a:lnTo>
                    <a:cubicBezTo>
                      <a:pt x="545" y="0"/>
                      <a:pt x="545" y="0"/>
                      <a:pt x="536" y="0"/>
                    </a:cubicBezTo>
                    <a:lnTo>
                      <a:pt x="536" y="0"/>
                    </a:lnTo>
                    <a:cubicBezTo>
                      <a:pt x="536" y="0"/>
                      <a:pt x="527" y="9"/>
                      <a:pt x="527" y="9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54;p50">
                <a:extLst>
                  <a:ext uri="{FF2B5EF4-FFF2-40B4-BE49-F238E27FC236}">
                    <a16:creationId xmlns:a16="http://schemas.microsoft.com/office/drawing/2014/main" id="{BA80CB4B-78D4-D919-778E-E79667DF0307}"/>
                  </a:ext>
                </a:extLst>
              </p:cNvPr>
              <p:cNvSpPr/>
              <p:nvPr/>
            </p:nvSpPr>
            <p:spPr>
              <a:xfrm>
                <a:off x="6531548" y="2789430"/>
                <a:ext cx="21094" cy="22622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18" extrusionOk="0">
                    <a:moveTo>
                      <a:pt x="10" y="1"/>
                    </a:moveTo>
                    <a:cubicBezTo>
                      <a:pt x="1" y="10"/>
                      <a:pt x="1" y="18"/>
                      <a:pt x="1" y="27"/>
                    </a:cubicBezTo>
                    <a:lnTo>
                      <a:pt x="1" y="27"/>
                    </a:lnTo>
                    <a:cubicBezTo>
                      <a:pt x="117" y="241"/>
                      <a:pt x="224" y="366"/>
                      <a:pt x="456" y="518"/>
                    </a:cubicBezTo>
                    <a:lnTo>
                      <a:pt x="456" y="518"/>
                    </a:lnTo>
                    <a:cubicBezTo>
                      <a:pt x="456" y="518"/>
                      <a:pt x="456" y="518"/>
                      <a:pt x="465" y="518"/>
                    </a:cubicBezTo>
                    <a:lnTo>
                      <a:pt x="465" y="518"/>
                    </a:lnTo>
                    <a:cubicBezTo>
                      <a:pt x="465" y="518"/>
                      <a:pt x="473" y="518"/>
                      <a:pt x="473" y="518"/>
                    </a:cubicBezTo>
                    <a:lnTo>
                      <a:pt x="473" y="518"/>
                    </a:lnTo>
                    <a:cubicBezTo>
                      <a:pt x="482" y="509"/>
                      <a:pt x="473" y="500"/>
                      <a:pt x="473" y="491"/>
                    </a:cubicBezTo>
                    <a:lnTo>
                      <a:pt x="473" y="491"/>
                    </a:lnTo>
                    <a:cubicBezTo>
                      <a:pt x="250" y="340"/>
                      <a:pt x="143" y="224"/>
                      <a:pt x="27" y="10"/>
                    </a:cubicBezTo>
                    <a:lnTo>
                      <a:pt x="27" y="10"/>
                    </a:lnTo>
                    <a:cubicBezTo>
                      <a:pt x="27" y="1"/>
                      <a:pt x="18" y="1"/>
                      <a:pt x="18" y="1"/>
                    </a:cubicBezTo>
                    <a:lnTo>
                      <a:pt x="18" y="1"/>
                    </a:lnTo>
                    <a:cubicBezTo>
                      <a:pt x="18" y="1"/>
                      <a:pt x="10" y="1"/>
                      <a:pt x="10" y="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255;p50">
                <a:extLst>
                  <a:ext uri="{FF2B5EF4-FFF2-40B4-BE49-F238E27FC236}">
                    <a16:creationId xmlns:a16="http://schemas.microsoft.com/office/drawing/2014/main" id="{1E5523C0-D28B-E73C-92DA-C30CA56BE175}"/>
                  </a:ext>
                </a:extLst>
              </p:cNvPr>
              <p:cNvSpPr/>
              <p:nvPr/>
            </p:nvSpPr>
            <p:spPr>
              <a:xfrm>
                <a:off x="6531548" y="2802663"/>
                <a:ext cx="15635" cy="148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10" y="1"/>
                    </a:moveTo>
                    <a:cubicBezTo>
                      <a:pt x="1" y="1"/>
                      <a:pt x="1" y="10"/>
                      <a:pt x="1" y="19"/>
                    </a:cubicBezTo>
                    <a:lnTo>
                      <a:pt x="1" y="19"/>
                    </a:lnTo>
                    <a:cubicBezTo>
                      <a:pt x="36" y="135"/>
                      <a:pt x="126" y="197"/>
                      <a:pt x="206" y="251"/>
                    </a:cubicBezTo>
                    <a:lnTo>
                      <a:pt x="206" y="251"/>
                    </a:lnTo>
                    <a:cubicBezTo>
                      <a:pt x="250" y="277"/>
                      <a:pt x="286" y="304"/>
                      <a:pt x="322" y="340"/>
                    </a:cubicBezTo>
                    <a:lnTo>
                      <a:pt x="322" y="340"/>
                    </a:lnTo>
                    <a:cubicBezTo>
                      <a:pt x="331" y="340"/>
                      <a:pt x="331" y="340"/>
                      <a:pt x="340" y="340"/>
                    </a:cubicBezTo>
                    <a:lnTo>
                      <a:pt x="340" y="340"/>
                    </a:lnTo>
                    <a:cubicBezTo>
                      <a:pt x="340" y="340"/>
                      <a:pt x="340" y="340"/>
                      <a:pt x="349" y="340"/>
                    </a:cubicBezTo>
                    <a:lnTo>
                      <a:pt x="349" y="340"/>
                    </a:lnTo>
                    <a:cubicBezTo>
                      <a:pt x="357" y="331"/>
                      <a:pt x="357" y="322"/>
                      <a:pt x="349" y="313"/>
                    </a:cubicBezTo>
                    <a:lnTo>
                      <a:pt x="349" y="313"/>
                    </a:lnTo>
                    <a:cubicBezTo>
                      <a:pt x="313" y="277"/>
                      <a:pt x="268" y="251"/>
                      <a:pt x="224" y="224"/>
                    </a:cubicBezTo>
                    <a:lnTo>
                      <a:pt x="224" y="224"/>
                    </a:lnTo>
                    <a:cubicBezTo>
                      <a:pt x="143" y="170"/>
                      <a:pt x="63" y="117"/>
                      <a:pt x="27" y="10"/>
                    </a:cubicBezTo>
                    <a:lnTo>
                      <a:pt x="27" y="10"/>
                    </a:lnTo>
                    <a:cubicBezTo>
                      <a:pt x="27" y="1"/>
                      <a:pt x="18" y="1"/>
                      <a:pt x="18" y="1"/>
                    </a:cubicBezTo>
                    <a:lnTo>
                      <a:pt x="18" y="1"/>
                    </a:lnTo>
                    <a:cubicBezTo>
                      <a:pt x="18" y="1"/>
                      <a:pt x="10" y="1"/>
                      <a:pt x="10" y="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56;p50">
                <a:extLst>
                  <a:ext uri="{FF2B5EF4-FFF2-40B4-BE49-F238E27FC236}">
                    <a16:creationId xmlns:a16="http://schemas.microsoft.com/office/drawing/2014/main" id="{80FB6F2E-7D01-2AC0-3121-42752837C742}"/>
                  </a:ext>
                </a:extLst>
              </p:cNvPr>
              <p:cNvSpPr/>
              <p:nvPr/>
            </p:nvSpPr>
            <p:spPr>
              <a:xfrm>
                <a:off x="6494949" y="2748509"/>
                <a:ext cx="52625" cy="54591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250" extrusionOk="0">
                    <a:moveTo>
                      <a:pt x="241" y="72"/>
                    </a:moveTo>
                    <a:cubicBezTo>
                      <a:pt x="18" y="233"/>
                      <a:pt x="0" y="590"/>
                      <a:pt x="205" y="866"/>
                    </a:cubicBezTo>
                    <a:lnTo>
                      <a:pt x="205" y="866"/>
                    </a:lnTo>
                    <a:cubicBezTo>
                      <a:pt x="410" y="1152"/>
                      <a:pt x="749" y="1250"/>
                      <a:pt x="972" y="1089"/>
                    </a:cubicBezTo>
                    <a:lnTo>
                      <a:pt x="972" y="1089"/>
                    </a:lnTo>
                    <a:cubicBezTo>
                      <a:pt x="1187" y="929"/>
                      <a:pt x="1204" y="572"/>
                      <a:pt x="999" y="295"/>
                    </a:cubicBezTo>
                    <a:lnTo>
                      <a:pt x="999" y="295"/>
                    </a:lnTo>
                    <a:cubicBezTo>
                      <a:pt x="865" y="108"/>
                      <a:pt x="660" y="1"/>
                      <a:pt x="482" y="1"/>
                    </a:cubicBezTo>
                    <a:lnTo>
                      <a:pt x="482" y="1"/>
                    </a:lnTo>
                    <a:cubicBezTo>
                      <a:pt x="393" y="1"/>
                      <a:pt x="303" y="19"/>
                      <a:pt x="241" y="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257;p50">
                <a:extLst>
                  <a:ext uri="{FF2B5EF4-FFF2-40B4-BE49-F238E27FC236}">
                    <a16:creationId xmlns:a16="http://schemas.microsoft.com/office/drawing/2014/main" id="{C6D1593B-EC36-182E-92AB-7E0DB788C07B}"/>
                  </a:ext>
                </a:extLst>
              </p:cNvPr>
              <p:cNvSpPr/>
              <p:nvPr/>
            </p:nvSpPr>
            <p:spPr>
              <a:xfrm>
                <a:off x="6663223" y="2745801"/>
                <a:ext cx="29654" cy="83021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901" extrusionOk="0">
                    <a:moveTo>
                      <a:pt x="10" y="0"/>
                    </a:moveTo>
                    <a:cubicBezTo>
                      <a:pt x="1" y="0"/>
                      <a:pt x="1" y="9"/>
                      <a:pt x="1" y="18"/>
                    </a:cubicBezTo>
                    <a:lnTo>
                      <a:pt x="1" y="18"/>
                    </a:lnTo>
                    <a:cubicBezTo>
                      <a:pt x="1" y="357"/>
                      <a:pt x="72" y="732"/>
                      <a:pt x="197" y="1071"/>
                    </a:cubicBezTo>
                    <a:lnTo>
                      <a:pt x="197" y="1071"/>
                    </a:lnTo>
                    <a:cubicBezTo>
                      <a:pt x="269" y="1249"/>
                      <a:pt x="349" y="1410"/>
                      <a:pt x="438" y="1553"/>
                    </a:cubicBezTo>
                    <a:lnTo>
                      <a:pt x="438" y="1553"/>
                    </a:lnTo>
                    <a:cubicBezTo>
                      <a:pt x="456" y="1579"/>
                      <a:pt x="474" y="1615"/>
                      <a:pt x="483" y="1642"/>
                    </a:cubicBezTo>
                    <a:lnTo>
                      <a:pt x="483" y="1642"/>
                    </a:lnTo>
                    <a:cubicBezTo>
                      <a:pt x="536" y="1740"/>
                      <a:pt x="590" y="1829"/>
                      <a:pt x="652" y="1901"/>
                    </a:cubicBezTo>
                    <a:lnTo>
                      <a:pt x="652" y="1901"/>
                    </a:lnTo>
                    <a:cubicBezTo>
                      <a:pt x="652" y="1901"/>
                      <a:pt x="661" y="1901"/>
                      <a:pt x="661" y="1901"/>
                    </a:cubicBezTo>
                    <a:lnTo>
                      <a:pt x="661" y="1901"/>
                    </a:lnTo>
                    <a:cubicBezTo>
                      <a:pt x="670" y="1901"/>
                      <a:pt x="670" y="1901"/>
                      <a:pt x="679" y="1901"/>
                    </a:cubicBezTo>
                    <a:lnTo>
                      <a:pt x="679" y="1901"/>
                    </a:lnTo>
                    <a:cubicBezTo>
                      <a:pt x="679" y="1892"/>
                      <a:pt x="679" y="1883"/>
                      <a:pt x="679" y="1874"/>
                    </a:cubicBezTo>
                    <a:lnTo>
                      <a:pt x="679" y="1874"/>
                    </a:lnTo>
                    <a:cubicBezTo>
                      <a:pt x="617" y="1811"/>
                      <a:pt x="563" y="1722"/>
                      <a:pt x="518" y="1624"/>
                    </a:cubicBezTo>
                    <a:lnTo>
                      <a:pt x="518" y="1624"/>
                    </a:lnTo>
                    <a:cubicBezTo>
                      <a:pt x="501" y="1597"/>
                      <a:pt x="483" y="1562"/>
                      <a:pt x="465" y="1535"/>
                    </a:cubicBezTo>
                    <a:lnTo>
                      <a:pt x="465" y="1535"/>
                    </a:lnTo>
                    <a:cubicBezTo>
                      <a:pt x="385" y="1392"/>
                      <a:pt x="295" y="1232"/>
                      <a:pt x="233" y="1062"/>
                    </a:cubicBezTo>
                    <a:lnTo>
                      <a:pt x="233" y="1062"/>
                    </a:lnTo>
                    <a:cubicBezTo>
                      <a:pt x="99" y="723"/>
                      <a:pt x="28" y="357"/>
                      <a:pt x="28" y="18"/>
                    </a:cubicBezTo>
                    <a:lnTo>
                      <a:pt x="28" y="18"/>
                    </a:lnTo>
                    <a:cubicBezTo>
                      <a:pt x="28" y="9"/>
                      <a:pt x="19" y="0"/>
                      <a:pt x="10" y="0"/>
                    </a:cubicBez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58;p50">
                <a:extLst>
                  <a:ext uri="{FF2B5EF4-FFF2-40B4-BE49-F238E27FC236}">
                    <a16:creationId xmlns:a16="http://schemas.microsoft.com/office/drawing/2014/main" id="{5D2DFF4C-9124-E008-04AD-64618E238255}"/>
                  </a:ext>
                </a:extLst>
              </p:cNvPr>
              <p:cNvSpPr/>
              <p:nvPr/>
            </p:nvSpPr>
            <p:spPr>
              <a:xfrm>
                <a:off x="6670647" y="2757112"/>
                <a:ext cx="23802" cy="3196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732" extrusionOk="0">
                    <a:moveTo>
                      <a:pt x="384" y="0"/>
                    </a:moveTo>
                    <a:cubicBezTo>
                      <a:pt x="375" y="0"/>
                      <a:pt x="366" y="9"/>
                      <a:pt x="375" y="18"/>
                    </a:cubicBezTo>
                    <a:lnTo>
                      <a:pt x="375" y="18"/>
                    </a:lnTo>
                    <a:cubicBezTo>
                      <a:pt x="384" y="45"/>
                      <a:pt x="393" y="72"/>
                      <a:pt x="402" y="98"/>
                    </a:cubicBezTo>
                    <a:lnTo>
                      <a:pt x="402" y="98"/>
                    </a:lnTo>
                    <a:cubicBezTo>
                      <a:pt x="447" y="223"/>
                      <a:pt x="509" y="375"/>
                      <a:pt x="438" y="482"/>
                    </a:cubicBezTo>
                    <a:lnTo>
                      <a:pt x="438" y="482"/>
                    </a:lnTo>
                    <a:cubicBezTo>
                      <a:pt x="366" y="580"/>
                      <a:pt x="170" y="660"/>
                      <a:pt x="18" y="696"/>
                    </a:cubicBezTo>
                    <a:lnTo>
                      <a:pt x="18" y="696"/>
                    </a:lnTo>
                    <a:cubicBezTo>
                      <a:pt x="9" y="705"/>
                      <a:pt x="0" y="714"/>
                      <a:pt x="9" y="723"/>
                    </a:cubicBezTo>
                    <a:lnTo>
                      <a:pt x="9" y="723"/>
                    </a:lnTo>
                    <a:cubicBezTo>
                      <a:pt x="9" y="723"/>
                      <a:pt x="9" y="732"/>
                      <a:pt x="18" y="732"/>
                    </a:cubicBezTo>
                    <a:lnTo>
                      <a:pt x="18" y="732"/>
                    </a:lnTo>
                    <a:cubicBezTo>
                      <a:pt x="18" y="732"/>
                      <a:pt x="27" y="732"/>
                      <a:pt x="27" y="732"/>
                    </a:cubicBezTo>
                    <a:lnTo>
                      <a:pt x="27" y="732"/>
                    </a:lnTo>
                    <a:cubicBezTo>
                      <a:pt x="81" y="714"/>
                      <a:pt x="366" y="634"/>
                      <a:pt x="464" y="500"/>
                    </a:cubicBezTo>
                    <a:lnTo>
                      <a:pt x="464" y="500"/>
                    </a:lnTo>
                    <a:cubicBezTo>
                      <a:pt x="545" y="384"/>
                      <a:pt x="482" y="214"/>
                      <a:pt x="429" y="89"/>
                    </a:cubicBezTo>
                    <a:lnTo>
                      <a:pt x="429" y="89"/>
                    </a:lnTo>
                    <a:cubicBezTo>
                      <a:pt x="420" y="63"/>
                      <a:pt x="411" y="36"/>
                      <a:pt x="402" y="9"/>
                    </a:cubicBezTo>
                    <a:lnTo>
                      <a:pt x="402" y="9"/>
                    </a:lnTo>
                    <a:cubicBezTo>
                      <a:pt x="402" y="0"/>
                      <a:pt x="393" y="0"/>
                      <a:pt x="384" y="0"/>
                    </a:cubicBezTo>
                    <a:lnTo>
                      <a:pt x="384" y="0"/>
                    </a:lnTo>
                    <a:cubicBezTo>
                      <a:pt x="384" y="0"/>
                      <a:pt x="384" y="0"/>
                      <a:pt x="384" y="0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59;p50">
                <a:extLst>
                  <a:ext uri="{FF2B5EF4-FFF2-40B4-BE49-F238E27FC236}">
                    <a16:creationId xmlns:a16="http://schemas.microsoft.com/office/drawing/2014/main" id="{244B97AF-A07A-49C6-6248-C927B9BF1D1C}"/>
                  </a:ext>
                </a:extLst>
              </p:cNvPr>
              <p:cNvSpPr/>
              <p:nvPr/>
            </p:nvSpPr>
            <p:spPr>
              <a:xfrm>
                <a:off x="6653877" y="2657363"/>
                <a:ext cx="4324" cy="42493"/>
              </a:xfrm>
              <a:custGeom>
                <a:avLst/>
                <a:gdLst/>
                <a:ahLst/>
                <a:cxnLst/>
                <a:rect l="l" t="t" r="r" b="b"/>
                <a:pathLst>
                  <a:path w="99" h="973" extrusionOk="0">
                    <a:moveTo>
                      <a:pt x="1" y="9"/>
                    </a:moveTo>
                    <a:cubicBezTo>
                      <a:pt x="1" y="170"/>
                      <a:pt x="1" y="357"/>
                      <a:pt x="72" y="964"/>
                    </a:cubicBezTo>
                    <a:lnTo>
                      <a:pt x="72" y="964"/>
                    </a:lnTo>
                    <a:cubicBezTo>
                      <a:pt x="72" y="973"/>
                      <a:pt x="72" y="973"/>
                      <a:pt x="81" y="973"/>
                    </a:cubicBezTo>
                    <a:lnTo>
                      <a:pt x="81" y="973"/>
                    </a:lnTo>
                    <a:cubicBezTo>
                      <a:pt x="81" y="973"/>
                      <a:pt x="90" y="973"/>
                      <a:pt x="90" y="973"/>
                    </a:cubicBezTo>
                    <a:lnTo>
                      <a:pt x="90" y="973"/>
                    </a:lnTo>
                    <a:cubicBezTo>
                      <a:pt x="99" y="973"/>
                      <a:pt x="99" y="964"/>
                      <a:pt x="99" y="955"/>
                    </a:cubicBezTo>
                    <a:lnTo>
                      <a:pt x="99" y="955"/>
                    </a:lnTo>
                    <a:cubicBezTo>
                      <a:pt x="28" y="357"/>
                      <a:pt x="28" y="170"/>
                      <a:pt x="28" y="9"/>
                    </a:cubicBezTo>
                    <a:lnTo>
                      <a:pt x="28" y="9"/>
                    </a:lnTo>
                    <a:cubicBezTo>
                      <a:pt x="28" y="0"/>
                      <a:pt x="19" y="0"/>
                      <a:pt x="10" y="0"/>
                    </a:cubicBezTo>
                    <a:lnTo>
                      <a:pt x="10" y="0"/>
                    </a:lnTo>
                    <a:cubicBezTo>
                      <a:pt x="1" y="0"/>
                      <a:pt x="1" y="0"/>
                      <a:pt x="1" y="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60;p50">
                <a:extLst>
                  <a:ext uri="{FF2B5EF4-FFF2-40B4-BE49-F238E27FC236}">
                    <a16:creationId xmlns:a16="http://schemas.microsoft.com/office/drawing/2014/main" id="{FB445361-581D-D050-571F-8BD05309B9E8}"/>
                  </a:ext>
                </a:extLst>
              </p:cNvPr>
              <p:cNvSpPr/>
              <p:nvPr/>
            </p:nvSpPr>
            <p:spPr>
              <a:xfrm>
                <a:off x="6679993" y="2746980"/>
                <a:ext cx="11748" cy="1170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8" extrusionOk="0">
                    <a:moveTo>
                      <a:pt x="1" y="134"/>
                    </a:moveTo>
                    <a:cubicBezTo>
                      <a:pt x="1" y="205"/>
                      <a:pt x="63" y="268"/>
                      <a:pt x="134" y="268"/>
                    </a:cubicBezTo>
                    <a:lnTo>
                      <a:pt x="134" y="268"/>
                    </a:lnTo>
                    <a:cubicBezTo>
                      <a:pt x="206" y="268"/>
                      <a:pt x="268" y="205"/>
                      <a:pt x="268" y="134"/>
                    </a:cubicBezTo>
                    <a:lnTo>
                      <a:pt x="268" y="134"/>
                    </a:lnTo>
                    <a:cubicBezTo>
                      <a:pt x="268" y="54"/>
                      <a:pt x="206" y="0"/>
                      <a:pt x="134" y="0"/>
                    </a:cubicBezTo>
                    <a:lnTo>
                      <a:pt x="134" y="0"/>
                    </a:lnTo>
                    <a:cubicBezTo>
                      <a:pt x="63" y="0"/>
                      <a:pt x="1" y="54"/>
                      <a:pt x="1" y="134"/>
                    </a:cubicBezTo>
                    <a:close/>
                    <a:moveTo>
                      <a:pt x="36" y="134"/>
                    </a:moveTo>
                    <a:cubicBezTo>
                      <a:pt x="36" y="72"/>
                      <a:pt x="81" y="27"/>
                      <a:pt x="134" y="27"/>
                    </a:cubicBezTo>
                    <a:lnTo>
                      <a:pt x="134" y="27"/>
                    </a:lnTo>
                    <a:cubicBezTo>
                      <a:pt x="188" y="27"/>
                      <a:pt x="233" y="72"/>
                      <a:pt x="233" y="134"/>
                    </a:cubicBezTo>
                    <a:lnTo>
                      <a:pt x="233" y="134"/>
                    </a:lnTo>
                    <a:cubicBezTo>
                      <a:pt x="233" y="188"/>
                      <a:pt x="188" y="232"/>
                      <a:pt x="134" y="232"/>
                    </a:cubicBezTo>
                    <a:lnTo>
                      <a:pt x="134" y="232"/>
                    </a:lnTo>
                    <a:cubicBezTo>
                      <a:pt x="81" y="232"/>
                      <a:pt x="36" y="188"/>
                      <a:pt x="36" y="1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61;p50">
                <a:extLst>
                  <a:ext uri="{FF2B5EF4-FFF2-40B4-BE49-F238E27FC236}">
                    <a16:creationId xmlns:a16="http://schemas.microsoft.com/office/drawing/2014/main" id="{10F79D94-687D-7378-1A5A-796B311497E4}"/>
                  </a:ext>
                </a:extLst>
              </p:cNvPr>
              <p:cNvSpPr/>
              <p:nvPr/>
            </p:nvSpPr>
            <p:spPr>
              <a:xfrm>
                <a:off x="6659336" y="2738027"/>
                <a:ext cx="8997" cy="899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" y="98"/>
                    </a:moveTo>
                    <a:cubicBezTo>
                      <a:pt x="1" y="161"/>
                      <a:pt x="45" y="205"/>
                      <a:pt x="99" y="205"/>
                    </a:cubicBezTo>
                    <a:lnTo>
                      <a:pt x="99" y="205"/>
                    </a:lnTo>
                    <a:cubicBezTo>
                      <a:pt x="161" y="205"/>
                      <a:pt x="206" y="161"/>
                      <a:pt x="206" y="98"/>
                    </a:cubicBezTo>
                    <a:lnTo>
                      <a:pt x="206" y="98"/>
                    </a:lnTo>
                    <a:cubicBezTo>
                      <a:pt x="206" y="45"/>
                      <a:pt x="161" y="0"/>
                      <a:pt x="99" y="0"/>
                    </a:cubicBezTo>
                    <a:lnTo>
                      <a:pt x="99" y="0"/>
                    </a:lnTo>
                    <a:cubicBezTo>
                      <a:pt x="45" y="0"/>
                      <a:pt x="1" y="45"/>
                      <a:pt x="1" y="98"/>
                    </a:cubicBezTo>
                    <a:close/>
                    <a:moveTo>
                      <a:pt x="28" y="98"/>
                    </a:moveTo>
                    <a:cubicBezTo>
                      <a:pt x="28" y="62"/>
                      <a:pt x="63" y="27"/>
                      <a:pt x="99" y="27"/>
                    </a:cubicBezTo>
                    <a:lnTo>
                      <a:pt x="99" y="27"/>
                    </a:lnTo>
                    <a:cubicBezTo>
                      <a:pt x="143" y="27"/>
                      <a:pt x="170" y="62"/>
                      <a:pt x="170" y="98"/>
                    </a:cubicBezTo>
                    <a:lnTo>
                      <a:pt x="170" y="98"/>
                    </a:lnTo>
                    <a:cubicBezTo>
                      <a:pt x="170" y="143"/>
                      <a:pt x="143" y="178"/>
                      <a:pt x="99" y="178"/>
                    </a:cubicBezTo>
                    <a:lnTo>
                      <a:pt x="99" y="178"/>
                    </a:lnTo>
                    <a:cubicBezTo>
                      <a:pt x="63" y="178"/>
                      <a:pt x="28" y="143"/>
                      <a:pt x="28" y="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62;p50">
                <a:extLst>
                  <a:ext uri="{FF2B5EF4-FFF2-40B4-BE49-F238E27FC236}">
                    <a16:creationId xmlns:a16="http://schemas.microsoft.com/office/drawing/2014/main" id="{F84AF24D-CFA7-D978-99B8-158144C04165}"/>
                  </a:ext>
                </a:extLst>
              </p:cNvPr>
              <p:cNvSpPr/>
              <p:nvPr/>
            </p:nvSpPr>
            <p:spPr>
              <a:xfrm>
                <a:off x="6653877" y="2698634"/>
                <a:ext cx="9040" cy="90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1" y="99"/>
                    </a:moveTo>
                    <a:cubicBezTo>
                      <a:pt x="1" y="162"/>
                      <a:pt x="45" y="206"/>
                      <a:pt x="99" y="206"/>
                    </a:cubicBezTo>
                    <a:lnTo>
                      <a:pt x="99" y="206"/>
                    </a:lnTo>
                    <a:cubicBezTo>
                      <a:pt x="161" y="206"/>
                      <a:pt x="206" y="162"/>
                      <a:pt x="206" y="99"/>
                    </a:cubicBezTo>
                    <a:lnTo>
                      <a:pt x="206" y="99"/>
                    </a:lnTo>
                    <a:cubicBezTo>
                      <a:pt x="206" y="46"/>
                      <a:pt x="161" y="1"/>
                      <a:pt x="99" y="1"/>
                    </a:cubicBezTo>
                    <a:lnTo>
                      <a:pt x="99" y="1"/>
                    </a:lnTo>
                    <a:cubicBezTo>
                      <a:pt x="45" y="1"/>
                      <a:pt x="1" y="46"/>
                      <a:pt x="1" y="99"/>
                    </a:cubicBezTo>
                    <a:close/>
                    <a:moveTo>
                      <a:pt x="28" y="99"/>
                    </a:moveTo>
                    <a:cubicBezTo>
                      <a:pt x="28" y="63"/>
                      <a:pt x="63" y="28"/>
                      <a:pt x="99" y="28"/>
                    </a:cubicBezTo>
                    <a:lnTo>
                      <a:pt x="99" y="28"/>
                    </a:lnTo>
                    <a:cubicBezTo>
                      <a:pt x="144" y="28"/>
                      <a:pt x="170" y="63"/>
                      <a:pt x="170" y="99"/>
                    </a:cubicBezTo>
                    <a:lnTo>
                      <a:pt x="170" y="99"/>
                    </a:lnTo>
                    <a:cubicBezTo>
                      <a:pt x="170" y="144"/>
                      <a:pt x="144" y="179"/>
                      <a:pt x="99" y="179"/>
                    </a:cubicBezTo>
                    <a:lnTo>
                      <a:pt x="99" y="179"/>
                    </a:lnTo>
                    <a:cubicBezTo>
                      <a:pt x="63" y="179"/>
                      <a:pt x="28" y="144"/>
                      <a:pt x="28" y="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63;p50">
                <a:extLst>
                  <a:ext uri="{FF2B5EF4-FFF2-40B4-BE49-F238E27FC236}">
                    <a16:creationId xmlns:a16="http://schemas.microsoft.com/office/drawing/2014/main" id="{F87B32FC-7223-D57F-22BE-241DB708386F}"/>
                  </a:ext>
                </a:extLst>
              </p:cNvPr>
              <p:cNvSpPr/>
              <p:nvPr/>
            </p:nvSpPr>
            <p:spPr>
              <a:xfrm>
                <a:off x="6505824" y="2558399"/>
                <a:ext cx="25374" cy="84201"/>
              </a:xfrm>
              <a:custGeom>
                <a:avLst/>
                <a:gdLst/>
                <a:ahLst/>
                <a:cxnLst/>
                <a:rect l="l" t="t" r="r" b="b"/>
                <a:pathLst>
                  <a:path w="581" h="1928" extrusionOk="0">
                    <a:moveTo>
                      <a:pt x="554" y="0"/>
                    </a:moveTo>
                    <a:cubicBezTo>
                      <a:pt x="465" y="54"/>
                      <a:pt x="376" y="197"/>
                      <a:pt x="322" y="295"/>
                    </a:cubicBezTo>
                    <a:lnTo>
                      <a:pt x="322" y="295"/>
                    </a:lnTo>
                    <a:lnTo>
                      <a:pt x="304" y="313"/>
                    </a:lnTo>
                    <a:cubicBezTo>
                      <a:pt x="251" y="402"/>
                      <a:pt x="197" y="509"/>
                      <a:pt x="135" y="652"/>
                    </a:cubicBezTo>
                    <a:lnTo>
                      <a:pt x="135" y="652"/>
                    </a:lnTo>
                    <a:cubicBezTo>
                      <a:pt x="19" y="937"/>
                      <a:pt x="1" y="1285"/>
                      <a:pt x="1" y="1588"/>
                    </a:cubicBezTo>
                    <a:lnTo>
                      <a:pt x="1" y="1588"/>
                    </a:lnTo>
                    <a:lnTo>
                      <a:pt x="1" y="1651"/>
                    </a:lnTo>
                    <a:lnTo>
                      <a:pt x="1" y="1651"/>
                    </a:lnTo>
                    <a:cubicBezTo>
                      <a:pt x="1" y="1740"/>
                      <a:pt x="1" y="1829"/>
                      <a:pt x="19" y="1910"/>
                    </a:cubicBezTo>
                    <a:lnTo>
                      <a:pt x="19" y="1910"/>
                    </a:lnTo>
                    <a:cubicBezTo>
                      <a:pt x="28" y="1918"/>
                      <a:pt x="28" y="1927"/>
                      <a:pt x="37" y="1927"/>
                    </a:cubicBezTo>
                    <a:lnTo>
                      <a:pt x="37" y="1927"/>
                    </a:lnTo>
                    <a:cubicBezTo>
                      <a:pt x="37" y="1927"/>
                      <a:pt x="37" y="1927"/>
                      <a:pt x="37" y="1927"/>
                    </a:cubicBezTo>
                    <a:lnTo>
                      <a:pt x="37" y="1927"/>
                    </a:lnTo>
                    <a:cubicBezTo>
                      <a:pt x="45" y="1918"/>
                      <a:pt x="54" y="1910"/>
                      <a:pt x="54" y="1901"/>
                    </a:cubicBezTo>
                    <a:lnTo>
                      <a:pt x="54" y="1901"/>
                    </a:lnTo>
                    <a:cubicBezTo>
                      <a:pt x="28" y="1829"/>
                      <a:pt x="37" y="1740"/>
                      <a:pt x="37" y="1651"/>
                    </a:cubicBezTo>
                    <a:lnTo>
                      <a:pt x="37" y="1651"/>
                    </a:lnTo>
                    <a:cubicBezTo>
                      <a:pt x="37" y="1633"/>
                      <a:pt x="37" y="1606"/>
                      <a:pt x="37" y="1588"/>
                    </a:cubicBezTo>
                    <a:lnTo>
                      <a:pt x="37" y="1588"/>
                    </a:lnTo>
                    <a:cubicBezTo>
                      <a:pt x="37" y="1285"/>
                      <a:pt x="54" y="946"/>
                      <a:pt x="170" y="661"/>
                    </a:cubicBezTo>
                    <a:lnTo>
                      <a:pt x="170" y="661"/>
                    </a:lnTo>
                    <a:cubicBezTo>
                      <a:pt x="224" y="527"/>
                      <a:pt x="277" y="420"/>
                      <a:pt x="340" y="322"/>
                    </a:cubicBezTo>
                    <a:lnTo>
                      <a:pt x="340" y="322"/>
                    </a:lnTo>
                    <a:lnTo>
                      <a:pt x="349" y="304"/>
                    </a:lnTo>
                    <a:cubicBezTo>
                      <a:pt x="402" y="215"/>
                      <a:pt x="492" y="81"/>
                      <a:pt x="572" y="27"/>
                    </a:cubicBezTo>
                    <a:lnTo>
                      <a:pt x="572" y="27"/>
                    </a:lnTo>
                    <a:cubicBezTo>
                      <a:pt x="581" y="27"/>
                      <a:pt x="581" y="18"/>
                      <a:pt x="572" y="9"/>
                    </a:cubicBezTo>
                    <a:lnTo>
                      <a:pt x="572" y="9"/>
                    </a:lnTo>
                    <a:cubicBezTo>
                      <a:pt x="572" y="0"/>
                      <a:pt x="563" y="0"/>
                      <a:pt x="563" y="0"/>
                    </a:cubicBezTo>
                    <a:lnTo>
                      <a:pt x="563" y="0"/>
                    </a:lnTo>
                    <a:cubicBezTo>
                      <a:pt x="563" y="0"/>
                      <a:pt x="554" y="0"/>
                      <a:pt x="554" y="0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64;p50">
                <a:extLst>
                  <a:ext uri="{FF2B5EF4-FFF2-40B4-BE49-F238E27FC236}">
                    <a16:creationId xmlns:a16="http://schemas.microsoft.com/office/drawing/2014/main" id="{BD33E54A-2952-4649-2321-3017748746FD}"/>
                  </a:ext>
                </a:extLst>
              </p:cNvPr>
              <p:cNvSpPr/>
              <p:nvPr/>
            </p:nvSpPr>
            <p:spPr>
              <a:xfrm>
                <a:off x="6507789" y="2600457"/>
                <a:ext cx="17949" cy="1799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2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lnTo>
                      <a:pt x="0" y="19"/>
                    </a:lnTo>
                    <a:cubicBezTo>
                      <a:pt x="0" y="28"/>
                      <a:pt x="9" y="37"/>
                      <a:pt x="18" y="37"/>
                    </a:cubicBezTo>
                    <a:lnTo>
                      <a:pt x="18" y="37"/>
                    </a:lnTo>
                    <a:cubicBezTo>
                      <a:pt x="250" y="46"/>
                      <a:pt x="384" y="179"/>
                      <a:pt x="375" y="393"/>
                    </a:cubicBezTo>
                    <a:lnTo>
                      <a:pt x="375" y="393"/>
                    </a:lnTo>
                    <a:cubicBezTo>
                      <a:pt x="375" y="402"/>
                      <a:pt x="384" y="411"/>
                      <a:pt x="393" y="411"/>
                    </a:cubicBezTo>
                    <a:lnTo>
                      <a:pt x="393" y="411"/>
                    </a:lnTo>
                    <a:lnTo>
                      <a:pt x="393" y="411"/>
                    </a:lnTo>
                    <a:cubicBezTo>
                      <a:pt x="402" y="411"/>
                      <a:pt x="402" y="402"/>
                      <a:pt x="411" y="393"/>
                    </a:cubicBezTo>
                    <a:lnTo>
                      <a:pt x="411" y="393"/>
                    </a:lnTo>
                    <a:cubicBezTo>
                      <a:pt x="411" y="161"/>
                      <a:pt x="268" y="10"/>
                      <a:pt x="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8" name="Google Shape;1265;p50">
                <a:extLst>
                  <a:ext uri="{FF2B5EF4-FFF2-40B4-BE49-F238E27FC236}">
                    <a16:creationId xmlns:a16="http://schemas.microsoft.com/office/drawing/2014/main" id="{E4F1F1BF-9CFE-7382-161B-0475488EE4CD}"/>
                  </a:ext>
                </a:extLst>
              </p:cNvPr>
              <p:cNvSpPr/>
              <p:nvPr/>
            </p:nvSpPr>
            <p:spPr>
              <a:xfrm>
                <a:off x="6522202" y="2616834"/>
                <a:ext cx="5503" cy="550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6" extrusionOk="0">
                    <a:moveTo>
                      <a:pt x="1" y="63"/>
                    </a:moveTo>
                    <a:cubicBezTo>
                      <a:pt x="1" y="99"/>
                      <a:pt x="27" y="125"/>
                      <a:pt x="63" y="125"/>
                    </a:cubicBezTo>
                    <a:lnTo>
                      <a:pt x="63" y="125"/>
                    </a:lnTo>
                    <a:cubicBezTo>
                      <a:pt x="99" y="125"/>
                      <a:pt x="125" y="99"/>
                      <a:pt x="125" y="63"/>
                    </a:cubicBezTo>
                    <a:lnTo>
                      <a:pt x="125" y="63"/>
                    </a:lnTo>
                    <a:cubicBezTo>
                      <a:pt x="125" y="27"/>
                      <a:pt x="99" y="1"/>
                      <a:pt x="63" y="1"/>
                    </a:cubicBezTo>
                    <a:lnTo>
                      <a:pt x="63" y="1"/>
                    </a:lnTo>
                    <a:cubicBezTo>
                      <a:pt x="27" y="1"/>
                      <a:pt x="1" y="27"/>
                      <a:pt x="1" y="63"/>
                    </a:cubicBezTo>
                    <a:close/>
                    <a:moveTo>
                      <a:pt x="27" y="63"/>
                    </a:moveTo>
                    <a:cubicBezTo>
                      <a:pt x="27" y="45"/>
                      <a:pt x="45" y="36"/>
                      <a:pt x="63" y="36"/>
                    </a:cubicBezTo>
                    <a:lnTo>
                      <a:pt x="63" y="36"/>
                    </a:lnTo>
                    <a:cubicBezTo>
                      <a:pt x="81" y="36"/>
                      <a:pt x="90" y="45"/>
                      <a:pt x="90" y="63"/>
                    </a:cubicBezTo>
                    <a:lnTo>
                      <a:pt x="90" y="63"/>
                    </a:lnTo>
                    <a:cubicBezTo>
                      <a:pt x="90" y="81"/>
                      <a:pt x="81" y="99"/>
                      <a:pt x="63" y="99"/>
                    </a:cubicBezTo>
                    <a:lnTo>
                      <a:pt x="63" y="99"/>
                    </a:lnTo>
                    <a:cubicBezTo>
                      <a:pt x="45" y="99"/>
                      <a:pt x="27" y="81"/>
                      <a:pt x="27" y="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2" name="Google Shape;1266;p50">
                <a:extLst>
                  <a:ext uri="{FF2B5EF4-FFF2-40B4-BE49-F238E27FC236}">
                    <a16:creationId xmlns:a16="http://schemas.microsoft.com/office/drawing/2014/main" id="{3891FD9D-3F64-D7C3-B5B2-27742EE6D920}"/>
                  </a:ext>
                </a:extLst>
              </p:cNvPr>
              <p:cNvSpPr/>
              <p:nvPr/>
            </p:nvSpPr>
            <p:spPr>
              <a:xfrm>
                <a:off x="6504689" y="2640985"/>
                <a:ext cx="5459" cy="550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6" extrusionOk="0">
                    <a:moveTo>
                      <a:pt x="0" y="63"/>
                    </a:moveTo>
                    <a:cubicBezTo>
                      <a:pt x="0" y="99"/>
                      <a:pt x="27" y="126"/>
                      <a:pt x="63" y="126"/>
                    </a:cubicBezTo>
                    <a:lnTo>
                      <a:pt x="63" y="126"/>
                    </a:lnTo>
                    <a:cubicBezTo>
                      <a:pt x="98" y="126"/>
                      <a:pt x="125" y="99"/>
                      <a:pt x="125" y="63"/>
                    </a:cubicBezTo>
                    <a:lnTo>
                      <a:pt x="125" y="63"/>
                    </a:lnTo>
                    <a:cubicBezTo>
                      <a:pt x="125" y="27"/>
                      <a:pt x="98" y="1"/>
                      <a:pt x="63" y="1"/>
                    </a:cubicBezTo>
                    <a:lnTo>
                      <a:pt x="63" y="1"/>
                    </a:lnTo>
                    <a:cubicBezTo>
                      <a:pt x="27" y="1"/>
                      <a:pt x="0" y="27"/>
                      <a:pt x="0" y="63"/>
                    </a:cubicBezTo>
                    <a:close/>
                    <a:moveTo>
                      <a:pt x="36" y="63"/>
                    </a:moveTo>
                    <a:cubicBezTo>
                      <a:pt x="36" y="45"/>
                      <a:pt x="45" y="36"/>
                      <a:pt x="63" y="36"/>
                    </a:cubicBezTo>
                    <a:lnTo>
                      <a:pt x="63" y="36"/>
                    </a:lnTo>
                    <a:cubicBezTo>
                      <a:pt x="80" y="36"/>
                      <a:pt x="98" y="45"/>
                      <a:pt x="98" y="63"/>
                    </a:cubicBezTo>
                    <a:lnTo>
                      <a:pt x="98" y="63"/>
                    </a:lnTo>
                    <a:cubicBezTo>
                      <a:pt x="98" y="81"/>
                      <a:pt x="80" y="99"/>
                      <a:pt x="63" y="99"/>
                    </a:cubicBezTo>
                    <a:lnTo>
                      <a:pt x="63" y="99"/>
                    </a:lnTo>
                    <a:cubicBezTo>
                      <a:pt x="45" y="99"/>
                      <a:pt x="36" y="81"/>
                      <a:pt x="36" y="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3" name="Google Shape;1267;p50">
                <a:extLst>
                  <a:ext uri="{FF2B5EF4-FFF2-40B4-BE49-F238E27FC236}">
                    <a16:creationId xmlns:a16="http://schemas.microsoft.com/office/drawing/2014/main" id="{678837A1-1582-6575-3FAB-3B09AE1BBB93}"/>
                  </a:ext>
                </a:extLst>
              </p:cNvPr>
              <p:cNvSpPr/>
              <p:nvPr/>
            </p:nvSpPr>
            <p:spPr>
              <a:xfrm>
                <a:off x="6560372" y="2812053"/>
                <a:ext cx="54591" cy="51839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187" extrusionOk="0">
                    <a:moveTo>
                      <a:pt x="10" y="0"/>
                    </a:moveTo>
                    <a:cubicBezTo>
                      <a:pt x="1" y="9"/>
                      <a:pt x="1" y="18"/>
                      <a:pt x="10" y="27"/>
                    </a:cubicBezTo>
                    <a:lnTo>
                      <a:pt x="10" y="27"/>
                    </a:lnTo>
                    <a:cubicBezTo>
                      <a:pt x="81" y="116"/>
                      <a:pt x="152" y="205"/>
                      <a:pt x="215" y="303"/>
                    </a:cubicBezTo>
                    <a:lnTo>
                      <a:pt x="215" y="303"/>
                    </a:lnTo>
                    <a:cubicBezTo>
                      <a:pt x="304" y="437"/>
                      <a:pt x="402" y="589"/>
                      <a:pt x="536" y="705"/>
                    </a:cubicBezTo>
                    <a:lnTo>
                      <a:pt x="536" y="705"/>
                    </a:lnTo>
                    <a:cubicBezTo>
                      <a:pt x="652" y="812"/>
                      <a:pt x="795" y="901"/>
                      <a:pt x="938" y="999"/>
                    </a:cubicBezTo>
                    <a:lnTo>
                      <a:pt x="938" y="999"/>
                    </a:lnTo>
                    <a:cubicBezTo>
                      <a:pt x="1036" y="1053"/>
                      <a:pt x="1134" y="1124"/>
                      <a:pt x="1223" y="1186"/>
                    </a:cubicBezTo>
                    <a:lnTo>
                      <a:pt x="1223" y="1186"/>
                    </a:lnTo>
                    <a:cubicBezTo>
                      <a:pt x="1223" y="1186"/>
                      <a:pt x="1223" y="1186"/>
                      <a:pt x="1232" y="1186"/>
                    </a:cubicBezTo>
                    <a:lnTo>
                      <a:pt x="1232" y="1186"/>
                    </a:lnTo>
                    <a:cubicBezTo>
                      <a:pt x="1232" y="1186"/>
                      <a:pt x="1241" y="1186"/>
                      <a:pt x="1241" y="1186"/>
                    </a:cubicBezTo>
                    <a:lnTo>
                      <a:pt x="1241" y="1186"/>
                    </a:lnTo>
                    <a:cubicBezTo>
                      <a:pt x="1250" y="1178"/>
                      <a:pt x="1250" y="1169"/>
                      <a:pt x="1241" y="1160"/>
                    </a:cubicBezTo>
                    <a:lnTo>
                      <a:pt x="1241" y="1160"/>
                    </a:lnTo>
                    <a:cubicBezTo>
                      <a:pt x="1152" y="1097"/>
                      <a:pt x="1053" y="1026"/>
                      <a:pt x="955" y="972"/>
                    </a:cubicBezTo>
                    <a:lnTo>
                      <a:pt x="955" y="972"/>
                    </a:lnTo>
                    <a:cubicBezTo>
                      <a:pt x="813" y="874"/>
                      <a:pt x="670" y="785"/>
                      <a:pt x="554" y="678"/>
                    </a:cubicBezTo>
                    <a:lnTo>
                      <a:pt x="554" y="678"/>
                    </a:lnTo>
                    <a:cubicBezTo>
                      <a:pt x="429" y="562"/>
                      <a:pt x="331" y="419"/>
                      <a:pt x="242" y="285"/>
                    </a:cubicBezTo>
                    <a:lnTo>
                      <a:pt x="242" y="285"/>
                    </a:lnTo>
                    <a:cubicBezTo>
                      <a:pt x="179" y="187"/>
                      <a:pt x="108" y="89"/>
                      <a:pt x="36" y="0"/>
                    </a:cubicBezTo>
                    <a:lnTo>
                      <a:pt x="36" y="0"/>
                    </a:lnTo>
                    <a:cubicBezTo>
                      <a:pt x="28" y="0"/>
                      <a:pt x="28" y="0"/>
                      <a:pt x="19" y="0"/>
                    </a:cubicBezTo>
                    <a:lnTo>
                      <a:pt x="19" y="0"/>
                    </a:lnTo>
                    <a:cubicBezTo>
                      <a:pt x="19" y="0"/>
                      <a:pt x="10" y="0"/>
                      <a:pt x="10" y="0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4" name="Google Shape;1268;p50">
                <a:extLst>
                  <a:ext uri="{FF2B5EF4-FFF2-40B4-BE49-F238E27FC236}">
                    <a16:creationId xmlns:a16="http://schemas.microsoft.com/office/drawing/2014/main" id="{6337B22B-5081-B9AD-8FB6-179D6AC449B7}"/>
                  </a:ext>
                </a:extLst>
              </p:cNvPr>
              <p:cNvSpPr/>
              <p:nvPr/>
            </p:nvSpPr>
            <p:spPr>
              <a:xfrm>
                <a:off x="6593913" y="2553333"/>
                <a:ext cx="46773" cy="3354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768" extrusionOk="0">
                    <a:moveTo>
                      <a:pt x="9" y="0"/>
                    </a:moveTo>
                    <a:cubicBezTo>
                      <a:pt x="0" y="0"/>
                      <a:pt x="0" y="9"/>
                      <a:pt x="0" y="9"/>
                    </a:cubicBezTo>
                    <a:lnTo>
                      <a:pt x="0" y="9"/>
                    </a:lnTo>
                    <a:cubicBezTo>
                      <a:pt x="0" y="18"/>
                      <a:pt x="0" y="27"/>
                      <a:pt x="9" y="27"/>
                    </a:cubicBezTo>
                    <a:lnTo>
                      <a:pt x="9" y="27"/>
                    </a:lnTo>
                    <a:cubicBezTo>
                      <a:pt x="27" y="27"/>
                      <a:pt x="36" y="27"/>
                      <a:pt x="45" y="27"/>
                    </a:cubicBezTo>
                    <a:lnTo>
                      <a:pt x="45" y="27"/>
                    </a:lnTo>
                    <a:cubicBezTo>
                      <a:pt x="428" y="27"/>
                      <a:pt x="865" y="447"/>
                      <a:pt x="1044" y="759"/>
                    </a:cubicBezTo>
                    <a:lnTo>
                      <a:pt x="1044" y="759"/>
                    </a:lnTo>
                    <a:cubicBezTo>
                      <a:pt x="1044" y="759"/>
                      <a:pt x="1053" y="768"/>
                      <a:pt x="1053" y="768"/>
                    </a:cubicBezTo>
                    <a:lnTo>
                      <a:pt x="1053" y="768"/>
                    </a:lnTo>
                    <a:cubicBezTo>
                      <a:pt x="1053" y="768"/>
                      <a:pt x="1062" y="759"/>
                      <a:pt x="1062" y="759"/>
                    </a:cubicBezTo>
                    <a:lnTo>
                      <a:pt x="1062" y="759"/>
                    </a:lnTo>
                    <a:cubicBezTo>
                      <a:pt x="1071" y="759"/>
                      <a:pt x="1071" y="750"/>
                      <a:pt x="1071" y="741"/>
                    </a:cubicBezTo>
                    <a:lnTo>
                      <a:pt x="1071" y="741"/>
                    </a:lnTo>
                    <a:cubicBezTo>
                      <a:pt x="892" y="420"/>
                      <a:pt x="437" y="0"/>
                      <a:pt x="45" y="0"/>
                    </a:cubicBezTo>
                    <a:lnTo>
                      <a:pt x="45" y="0"/>
                    </a:lnTo>
                    <a:cubicBezTo>
                      <a:pt x="27" y="0"/>
                      <a:pt x="18" y="0"/>
                      <a:pt x="9" y="0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7" name="Google Shape;1269;p50">
                <a:extLst>
                  <a:ext uri="{FF2B5EF4-FFF2-40B4-BE49-F238E27FC236}">
                    <a16:creationId xmlns:a16="http://schemas.microsoft.com/office/drawing/2014/main" id="{9945860C-D647-436B-70D6-8CED062084C5}"/>
                  </a:ext>
                </a:extLst>
              </p:cNvPr>
              <p:cNvSpPr/>
              <p:nvPr/>
            </p:nvSpPr>
            <p:spPr>
              <a:xfrm>
                <a:off x="6609461" y="2563072"/>
                <a:ext cx="10569" cy="2380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45" extrusionOk="0">
                    <a:moveTo>
                      <a:pt x="215" y="9"/>
                    </a:moveTo>
                    <a:cubicBezTo>
                      <a:pt x="108" y="143"/>
                      <a:pt x="1" y="322"/>
                      <a:pt x="144" y="536"/>
                    </a:cubicBezTo>
                    <a:lnTo>
                      <a:pt x="144" y="536"/>
                    </a:lnTo>
                    <a:cubicBezTo>
                      <a:pt x="144" y="536"/>
                      <a:pt x="153" y="545"/>
                      <a:pt x="153" y="545"/>
                    </a:cubicBezTo>
                    <a:lnTo>
                      <a:pt x="153" y="545"/>
                    </a:lnTo>
                    <a:cubicBezTo>
                      <a:pt x="153" y="545"/>
                      <a:pt x="161" y="536"/>
                      <a:pt x="161" y="536"/>
                    </a:cubicBezTo>
                    <a:lnTo>
                      <a:pt x="161" y="536"/>
                    </a:lnTo>
                    <a:cubicBezTo>
                      <a:pt x="170" y="536"/>
                      <a:pt x="170" y="527"/>
                      <a:pt x="170" y="518"/>
                    </a:cubicBezTo>
                    <a:lnTo>
                      <a:pt x="170" y="518"/>
                    </a:lnTo>
                    <a:cubicBezTo>
                      <a:pt x="63" y="366"/>
                      <a:pt x="90" y="215"/>
                      <a:pt x="233" y="27"/>
                    </a:cubicBezTo>
                    <a:lnTo>
                      <a:pt x="233" y="27"/>
                    </a:lnTo>
                    <a:cubicBezTo>
                      <a:pt x="242" y="18"/>
                      <a:pt x="242" y="9"/>
                      <a:pt x="233" y="0"/>
                    </a:cubicBezTo>
                    <a:lnTo>
                      <a:pt x="233" y="0"/>
                    </a:lnTo>
                    <a:cubicBezTo>
                      <a:pt x="233" y="0"/>
                      <a:pt x="224" y="0"/>
                      <a:pt x="224" y="0"/>
                    </a:cubicBezTo>
                    <a:lnTo>
                      <a:pt x="224" y="0"/>
                    </a:lnTo>
                    <a:cubicBezTo>
                      <a:pt x="224" y="0"/>
                      <a:pt x="215" y="0"/>
                      <a:pt x="215" y="9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5" name="Google Shape;1270;p50">
                <a:extLst>
                  <a:ext uri="{FF2B5EF4-FFF2-40B4-BE49-F238E27FC236}">
                    <a16:creationId xmlns:a16="http://schemas.microsoft.com/office/drawing/2014/main" id="{96F92BA0-9A8C-9F7D-061C-57A319B92C8F}"/>
                  </a:ext>
                </a:extLst>
              </p:cNvPr>
              <p:cNvSpPr/>
              <p:nvPr/>
            </p:nvSpPr>
            <p:spPr>
              <a:xfrm>
                <a:off x="6654270" y="2545560"/>
                <a:ext cx="39393" cy="6860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571" extrusionOk="0">
                    <a:moveTo>
                      <a:pt x="1" y="9"/>
                    </a:moveTo>
                    <a:cubicBezTo>
                      <a:pt x="1" y="9"/>
                      <a:pt x="1" y="18"/>
                      <a:pt x="10" y="27"/>
                    </a:cubicBezTo>
                    <a:lnTo>
                      <a:pt x="10" y="27"/>
                    </a:lnTo>
                    <a:cubicBezTo>
                      <a:pt x="90" y="80"/>
                      <a:pt x="152" y="196"/>
                      <a:pt x="206" y="294"/>
                    </a:cubicBezTo>
                    <a:lnTo>
                      <a:pt x="206" y="294"/>
                    </a:lnTo>
                    <a:cubicBezTo>
                      <a:pt x="224" y="321"/>
                      <a:pt x="242" y="348"/>
                      <a:pt x="251" y="375"/>
                    </a:cubicBezTo>
                    <a:lnTo>
                      <a:pt x="251" y="375"/>
                    </a:lnTo>
                    <a:cubicBezTo>
                      <a:pt x="313" y="473"/>
                      <a:pt x="375" y="589"/>
                      <a:pt x="429" y="696"/>
                    </a:cubicBezTo>
                    <a:lnTo>
                      <a:pt x="429" y="696"/>
                    </a:lnTo>
                    <a:cubicBezTo>
                      <a:pt x="447" y="732"/>
                      <a:pt x="465" y="758"/>
                      <a:pt x="483" y="794"/>
                    </a:cubicBezTo>
                    <a:lnTo>
                      <a:pt x="483" y="794"/>
                    </a:lnTo>
                    <a:cubicBezTo>
                      <a:pt x="554" y="928"/>
                      <a:pt x="625" y="1062"/>
                      <a:pt x="697" y="1187"/>
                    </a:cubicBezTo>
                    <a:lnTo>
                      <a:pt x="697" y="1187"/>
                    </a:lnTo>
                    <a:cubicBezTo>
                      <a:pt x="706" y="1222"/>
                      <a:pt x="723" y="1258"/>
                      <a:pt x="750" y="1285"/>
                    </a:cubicBezTo>
                    <a:lnTo>
                      <a:pt x="750" y="1285"/>
                    </a:lnTo>
                    <a:cubicBezTo>
                      <a:pt x="795" y="1374"/>
                      <a:pt x="857" y="1472"/>
                      <a:pt x="866" y="1552"/>
                    </a:cubicBezTo>
                    <a:lnTo>
                      <a:pt x="866" y="1552"/>
                    </a:lnTo>
                    <a:cubicBezTo>
                      <a:pt x="866" y="1561"/>
                      <a:pt x="875" y="1570"/>
                      <a:pt x="884" y="1570"/>
                    </a:cubicBezTo>
                    <a:lnTo>
                      <a:pt x="884" y="1570"/>
                    </a:lnTo>
                    <a:cubicBezTo>
                      <a:pt x="884" y="1570"/>
                      <a:pt x="884" y="1570"/>
                      <a:pt x="884" y="1570"/>
                    </a:cubicBezTo>
                    <a:lnTo>
                      <a:pt x="884" y="1570"/>
                    </a:lnTo>
                    <a:cubicBezTo>
                      <a:pt x="893" y="1570"/>
                      <a:pt x="902" y="1561"/>
                      <a:pt x="893" y="1552"/>
                    </a:cubicBezTo>
                    <a:lnTo>
                      <a:pt x="893" y="1552"/>
                    </a:lnTo>
                    <a:cubicBezTo>
                      <a:pt x="884" y="1463"/>
                      <a:pt x="830" y="1365"/>
                      <a:pt x="777" y="1276"/>
                    </a:cubicBezTo>
                    <a:lnTo>
                      <a:pt x="777" y="1276"/>
                    </a:lnTo>
                    <a:cubicBezTo>
                      <a:pt x="750" y="1240"/>
                      <a:pt x="732" y="1204"/>
                      <a:pt x="723" y="1178"/>
                    </a:cubicBezTo>
                    <a:lnTo>
                      <a:pt x="723" y="1178"/>
                    </a:lnTo>
                    <a:cubicBezTo>
                      <a:pt x="652" y="1044"/>
                      <a:pt x="581" y="910"/>
                      <a:pt x="509" y="776"/>
                    </a:cubicBezTo>
                    <a:lnTo>
                      <a:pt x="509" y="776"/>
                    </a:lnTo>
                    <a:cubicBezTo>
                      <a:pt x="491" y="749"/>
                      <a:pt x="474" y="714"/>
                      <a:pt x="456" y="678"/>
                    </a:cubicBezTo>
                    <a:lnTo>
                      <a:pt x="456" y="678"/>
                    </a:lnTo>
                    <a:cubicBezTo>
                      <a:pt x="402" y="571"/>
                      <a:pt x="340" y="464"/>
                      <a:pt x="277" y="357"/>
                    </a:cubicBezTo>
                    <a:lnTo>
                      <a:pt x="277" y="357"/>
                    </a:lnTo>
                    <a:cubicBezTo>
                      <a:pt x="268" y="330"/>
                      <a:pt x="251" y="303"/>
                      <a:pt x="233" y="277"/>
                    </a:cubicBezTo>
                    <a:lnTo>
                      <a:pt x="233" y="277"/>
                    </a:lnTo>
                    <a:cubicBezTo>
                      <a:pt x="179" y="170"/>
                      <a:pt x="117" y="62"/>
                      <a:pt x="28" y="0"/>
                    </a:cubicBezTo>
                    <a:lnTo>
                      <a:pt x="28" y="0"/>
                    </a:lnTo>
                    <a:cubicBezTo>
                      <a:pt x="19" y="0"/>
                      <a:pt x="19" y="0"/>
                      <a:pt x="19" y="0"/>
                    </a:cubicBezTo>
                    <a:lnTo>
                      <a:pt x="19" y="0"/>
                    </a:lnTo>
                    <a:cubicBezTo>
                      <a:pt x="10" y="0"/>
                      <a:pt x="10" y="0"/>
                      <a:pt x="1" y="9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6" name="Google Shape;1271;p50">
                <a:extLst>
                  <a:ext uri="{FF2B5EF4-FFF2-40B4-BE49-F238E27FC236}">
                    <a16:creationId xmlns:a16="http://schemas.microsoft.com/office/drawing/2014/main" id="{801F57B3-134C-6465-DDCE-007873161092}"/>
                  </a:ext>
                </a:extLst>
              </p:cNvPr>
              <p:cNvSpPr/>
              <p:nvPr/>
            </p:nvSpPr>
            <p:spPr>
              <a:xfrm>
                <a:off x="6676892" y="2551761"/>
                <a:ext cx="19129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90" extrusionOk="0">
                    <a:moveTo>
                      <a:pt x="9" y="1"/>
                    </a:moveTo>
                    <a:cubicBezTo>
                      <a:pt x="0" y="10"/>
                      <a:pt x="0" y="19"/>
                      <a:pt x="9" y="28"/>
                    </a:cubicBezTo>
                    <a:lnTo>
                      <a:pt x="9" y="28"/>
                    </a:lnTo>
                    <a:cubicBezTo>
                      <a:pt x="72" y="99"/>
                      <a:pt x="125" y="188"/>
                      <a:pt x="188" y="277"/>
                    </a:cubicBezTo>
                    <a:lnTo>
                      <a:pt x="188" y="277"/>
                    </a:lnTo>
                    <a:cubicBezTo>
                      <a:pt x="259" y="393"/>
                      <a:pt x="330" y="500"/>
                      <a:pt x="411" y="581"/>
                    </a:cubicBezTo>
                    <a:lnTo>
                      <a:pt x="411" y="581"/>
                    </a:lnTo>
                    <a:cubicBezTo>
                      <a:pt x="411" y="581"/>
                      <a:pt x="419" y="590"/>
                      <a:pt x="419" y="590"/>
                    </a:cubicBezTo>
                    <a:lnTo>
                      <a:pt x="419" y="590"/>
                    </a:lnTo>
                    <a:cubicBezTo>
                      <a:pt x="428" y="590"/>
                      <a:pt x="428" y="581"/>
                      <a:pt x="437" y="581"/>
                    </a:cubicBezTo>
                    <a:lnTo>
                      <a:pt x="437" y="581"/>
                    </a:lnTo>
                    <a:cubicBezTo>
                      <a:pt x="437" y="572"/>
                      <a:pt x="437" y="563"/>
                      <a:pt x="437" y="563"/>
                    </a:cubicBezTo>
                    <a:lnTo>
                      <a:pt x="437" y="563"/>
                    </a:lnTo>
                    <a:cubicBezTo>
                      <a:pt x="357" y="483"/>
                      <a:pt x="286" y="375"/>
                      <a:pt x="214" y="259"/>
                    </a:cubicBezTo>
                    <a:lnTo>
                      <a:pt x="214" y="259"/>
                    </a:lnTo>
                    <a:cubicBezTo>
                      <a:pt x="152" y="170"/>
                      <a:pt x="98" y="81"/>
                      <a:pt x="36" y="1"/>
                    </a:cubicBezTo>
                    <a:lnTo>
                      <a:pt x="36" y="1"/>
                    </a:lnTo>
                    <a:cubicBezTo>
                      <a:pt x="27" y="1"/>
                      <a:pt x="27" y="1"/>
                      <a:pt x="18" y="1"/>
                    </a:cubicBezTo>
                    <a:lnTo>
                      <a:pt x="18" y="1"/>
                    </a:lnTo>
                    <a:cubicBezTo>
                      <a:pt x="18" y="1"/>
                      <a:pt x="9" y="1"/>
                      <a:pt x="9" y="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7" name="Google Shape;1272;p50">
                <a:extLst>
                  <a:ext uri="{FF2B5EF4-FFF2-40B4-BE49-F238E27FC236}">
                    <a16:creationId xmlns:a16="http://schemas.microsoft.com/office/drawing/2014/main" id="{0D503756-9BEE-D64C-743A-433184FD5809}"/>
                  </a:ext>
                </a:extLst>
              </p:cNvPr>
              <p:cNvSpPr/>
              <p:nvPr/>
            </p:nvSpPr>
            <p:spPr>
              <a:xfrm>
                <a:off x="6613391" y="2585258"/>
                <a:ext cx="8997" cy="9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0" y="108"/>
                    </a:moveTo>
                    <a:cubicBezTo>
                      <a:pt x="0" y="162"/>
                      <a:pt x="45" y="206"/>
                      <a:pt x="107" y="206"/>
                    </a:cubicBezTo>
                    <a:lnTo>
                      <a:pt x="107" y="206"/>
                    </a:lnTo>
                    <a:cubicBezTo>
                      <a:pt x="161" y="206"/>
                      <a:pt x="205" y="162"/>
                      <a:pt x="205" y="108"/>
                    </a:cubicBezTo>
                    <a:lnTo>
                      <a:pt x="205" y="108"/>
                    </a:lnTo>
                    <a:cubicBezTo>
                      <a:pt x="205" y="46"/>
                      <a:pt x="161" y="1"/>
                      <a:pt x="107" y="1"/>
                    </a:cubicBezTo>
                    <a:lnTo>
                      <a:pt x="107" y="1"/>
                    </a:lnTo>
                    <a:cubicBezTo>
                      <a:pt x="45" y="1"/>
                      <a:pt x="0" y="46"/>
                      <a:pt x="0" y="108"/>
                    </a:cubicBezTo>
                    <a:close/>
                    <a:moveTo>
                      <a:pt x="36" y="108"/>
                    </a:moveTo>
                    <a:cubicBezTo>
                      <a:pt x="36" y="63"/>
                      <a:pt x="63" y="37"/>
                      <a:pt x="107" y="37"/>
                    </a:cubicBezTo>
                    <a:lnTo>
                      <a:pt x="107" y="37"/>
                    </a:lnTo>
                    <a:cubicBezTo>
                      <a:pt x="143" y="37"/>
                      <a:pt x="178" y="63"/>
                      <a:pt x="178" y="108"/>
                    </a:cubicBezTo>
                    <a:lnTo>
                      <a:pt x="178" y="108"/>
                    </a:lnTo>
                    <a:cubicBezTo>
                      <a:pt x="178" y="144"/>
                      <a:pt x="143" y="179"/>
                      <a:pt x="107" y="179"/>
                    </a:cubicBezTo>
                    <a:lnTo>
                      <a:pt x="107" y="179"/>
                    </a:lnTo>
                    <a:cubicBezTo>
                      <a:pt x="63" y="179"/>
                      <a:pt x="36" y="144"/>
                      <a:pt x="36" y="1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9" name="Google Shape;1273;p50">
                <a:extLst>
                  <a:ext uri="{FF2B5EF4-FFF2-40B4-BE49-F238E27FC236}">
                    <a16:creationId xmlns:a16="http://schemas.microsoft.com/office/drawing/2014/main" id="{0643C456-6032-D0F3-C619-D1C2BA7F92F7}"/>
                  </a:ext>
                </a:extLst>
              </p:cNvPr>
              <p:cNvSpPr/>
              <p:nvPr/>
            </p:nvSpPr>
            <p:spPr>
              <a:xfrm>
                <a:off x="6636757" y="2585258"/>
                <a:ext cx="8997" cy="9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0" y="108"/>
                    </a:moveTo>
                    <a:cubicBezTo>
                      <a:pt x="0" y="162"/>
                      <a:pt x="45" y="206"/>
                      <a:pt x="107" y="206"/>
                    </a:cubicBezTo>
                    <a:lnTo>
                      <a:pt x="107" y="206"/>
                    </a:lnTo>
                    <a:cubicBezTo>
                      <a:pt x="161" y="206"/>
                      <a:pt x="206" y="162"/>
                      <a:pt x="206" y="108"/>
                    </a:cubicBezTo>
                    <a:lnTo>
                      <a:pt x="206" y="108"/>
                    </a:lnTo>
                    <a:cubicBezTo>
                      <a:pt x="206" y="46"/>
                      <a:pt x="161" y="1"/>
                      <a:pt x="107" y="1"/>
                    </a:cubicBezTo>
                    <a:lnTo>
                      <a:pt x="107" y="1"/>
                    </a:lnTo>
                    <a:cubicBezTo>
                      <a:pt x="45" y="1"/>
                      <a:pt x="0" y="46"/>
                      <a:pt x="0" y="108"/>
                    </a:cubicBezTo>
                    <a:close/>
                    <a:moveTo>
                      <a:pt x="36" y="108"/>
                    </a:moveTo>
                    <a:cubicBezTo>
                      <a:pt x="36" y="63"/>
                      <a:pt x="63" y="37"/>
                      <a:pt x="107" y="37"/>
                    </a:cubicBezTo>
                    <a:lnTo>
                      <a:pt x="107" y="37"/>
                    </a:lnTo>
                    <a:cubicBezTo>
                      <a:pt x="143" y="37"/>
                      <a:pt x="179" y="63"/>
                      <a:pt x="179" y="108"/>
                    </a:cubicBezTo>
                    <a:lnTo>
                      <a:pt x="179" y="108"/>
                    </a:lnTo>
                    <a:cubicBezTo>
                      <a:pt x="179" y="144"/>
                      <a:pt x="143" y="179"/>
                      <a:pt x="107" y="179"/>
                    </a:cubicBezTo>
                    <a:lnTo>
                      <a:pt x="107" y="179"/>
                    </a:lnTo>
                    <a:cubicBezTo>
                      <a:pt x="63" y="179"/>
                      <a:pt x="36" y="144"/>
                      <a:pt x="36" y="1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0" name="Google Shape;1274;p50">
                <a:extLst>
                  <a:ext uri="{FF2B5EF4-FFF2-40B4-BE49-F238E27FC236}">
                    <a16:creationId xmlns:a16="http://schemas.microsoft.com/office/drawing/2014/main" id="{A87938FE-F423-AFE8-50BD-9311BE72768F}"/>
                  </a:ext>
                </a:extLst>
              </p:cNvPr>
              <p:cNvSpPr/>
              <p:nvPr/>
            </p:nvSpPr>
            <p:spPr>
              <a:xfrm>
                <a:off x="6690125" y="2612554"/>
                <a:ext cx="5503" cy="550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6" extrusionOk="0">
                    <a:moveTo>
                      <a:pt x="1" y="63"/>
                    </a:moveTo>
                    <a:cubicBezTo>
                      <a:pt x="1" y="99"/>
                      <a:pt x="27" y="125"/>
                      <a:pt x="63" y="125"/>
                    </a:cubicBezTo>
                    <a:lnTo>
                      <a:pt x="63" y="125"/>
                    </a:lnTo>
                    <a:cubicBezTo>
                      <a:pt x="99" y="125"/>
                      <a:pt x="125" y="99"/>
                      <a:pt x="125" y="63"/>
                    </a:cubicBezTo>
                    <a:lnTo>
                      <a:pt x="125" y="63"/>
                    </a:lnTo>
                    <a:cubicBezTo>
                      <a:pt x="125" y="36"/>
                      <a:pt x="99" y="0"/>
                      <a:pt x="63" y="0"/>
                    </a:cubicBezTo>
                    <a:lnTo>
                      <a:pt x="63" y="0"/>
                    </a:lnTo>
                    <a:cubicBezTo>
                      <a:pt x="27" y="0"/>
                      <a:pt x="1" y="36"/>
                      <a:pt x="1" y="63"/>
                    </a:cubicBezTo>
                    <a:close/>
                    <a:moveTo>
                      <a:pt x="27" y="63"/>
                    </a:moveTo>
                    <a:cubicBezTo>
                      <a:pt x="27" y="45"/>
                      <a:pt x="45" y="36"/>
                      <a:pt x="63" y="36"/>
                    </a:cubicBezTo>
                    <a:lnTo>
                      <a:pt x="63" y="36"/>
                    </a:lnTo>
                    <a:cubicBezTo>
                      <a:pt x="81" y="36"/>
                      <a:pt x="90" y="45"/>
                      <a:pt x="90" y="63"/>
                    </a:cubicBezTo>
                    <a:lnTo>
                      <a:pt x="90" y="63"/>
                    </a:lnTo>
                    <a:cubicBezTo>
                      <a:pt x="90" y="81"/>
                      <a:pt x="81" y="99"/>
                      <a:pt x="63" y="99"/>
                    </a:cubicBezTo>
                    <a:lnTo>
                      <a:pt x="63" y="99"/>
                    </a:lnTo>
                    <a:cubicBezTo>
                      <a:pt x="45" y="99"/>
                      <a:pt x="27" y="81"/>
                      <a:pt x="27" y="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1" name="Google Shape;1275;p50">
                <a:extLst>
                  <a:ext uri="{FF2B5EF4-FFF2-40B4-BE49-F238E27FC236}">
                    <a16:creationId xmlns:a16="http://schemas.microsoft.com/office/drawing/2014/main" id="{11EDAFD0-8286-409E-1C2E-6F92767A4A8B}"/>
                  </a:ext>
                </a:extLst>
              </p:cNvPr>
              <p:cNvSpPr/>
              <p:nvPr/>
            </p:nvSpPr>
            <p:spPr>
              <a:xfrm>
                <a:off x="6694012" y="2575912"/>
                <a:ext cx="5503" cy="550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6" extrusionOk="0">
                    <a:moveTo>
                      <a:pt x="1" y="63"/>
                    </a:moveTo>
                    <a:cubicBezTo>
                      <a:pt x="1" y="99"/>
                      <a:pt x="27" y="126"/>
                      <a:pt x="63" y="126"/>
                    </a:cubicBezTo>
                    <a:lnTo>
                      <a:pt x="63" y="126"/>
                    </a:lnTo>
                    <a:cubicBezTo>
                      <a:pt x="99" y="126"/>
                      <a:pt x="126" y="99"/>
                      <a:pt x="126" y="63"/>
                    </a:cubicBezTo>
                    <a:lnTo>
                      <a:pt x="126" y="63"/>
                    </a:lnTo>
                    <a:cubicBezTo>
                      <a:pt x="126" y="28"/>
                      <a:pt x="99" y="1"/>
                      <a:pt x="63" y="1"/>
                    </a:cubicBezTo>
                    <a:lnTo>
                      <a:pt x="63" y="1"/>
                    </a:lnTo>
                    <a:cubicBezTo>
                      <a:pt x="27" y="1"/>
                      <a:pt x="1" y="28"/>
                      <a:pt x="1" y="63"/>
                    </a:cubicBezTo>
                    <a:close/>
                    <a:moveTo>
                      <a:pt x="36" y="63"/>
                    </a:moveTo>
                    <a:cubicBezTo>
                      <a:pt x="36" y="45"/>
                      <a:pt x="45" y="37"/>
                      <a:pt x="63" y="37"/>
                    </a:cubicBezTo>
                    <a:lnTo>
                      <a:pt x="63" y="37"/>
                    </a:lnTo>
                    <a:cubicBezTo>
                      <a:pt x="81" y="37"/>
                      <a:pt x="99" y="45"/>
                      <a:pt x="99" y="63"/>
                    </a:cubicBezTo>
                    <a:lnTo>
                      <a:pt x="99" y="63"/>
                    </a:lnTo>
                    <a:cubicBezTo>
                      <a:pt x="99" y="81"/>
                      <a:pt x="81" y="99"/>
                      <a:pt x="63" y="99"/>
                    </a:cubicBezTo>
                    <a:lnTo>
                      <a:pt x="63" y="99"/>
                    </a:lnTo>
                    <a:cubicBezTo>
                      <a:pt x="45" y="99"/>
                      <a:pt x="36" y="81"/>
                      <a:pt x="36" y="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2" name="Google Shape;1276;p50">
                <a:extLst>
                  <a:ext uri="{FF2B5EF4-FFF2-40B4-BE49-F238E27FC236}">
                    <a16:creationId xmlns:a16="http://schemas.microsoft.com/office/drawing/2014/main" id="{E3FA101B-F0F7-4874-F65B-C8D724DA8EEA}"/>
                  </a:ext>
                </a:extLst>
              </p:cNvPr>
              <p:cNvSpPr/>
              <p:nvPr/>
            </p:nvSpPr>
            <p:spPr>
              <a:xfrm>
                <a:off x="6748167" y="3026706"/>
                <a:ext cx="146172" cy="1925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4408" extrusionOk="0">
                    <a:moveTo>
                      <a:pt x="1" y="9"/>
                    </a:moveTo>
                    <a:cubicBezTo>
                      <a:pt x="10" y="366"/>
                      <a:pt x="215" y="750"/>
                      <a:pt x="420" y="964"/>
                    </a:cubicBezTo>
                    <a:lnTo>
                      <a:pt x="420" y="964"/>
                    </a:lnTo>
                    <a:cubicBezTo>
                      <a:pt x="456" y="1009"/>
                      <a:pt x="500" y="1044"/>
                      <a:pt x="536" y="1071"/>
                    </a:cubicBezTo>
                    <a:lnTo>
                      <a:pt x="536" y="1071"/>
                    </a:lnTo>
                    <a:cubicBezTo>
                      <a:pt x="313" y="1187"/>
                      <a:pt x="259" y="1597"/>
                      <a:pt x="304" y="1794"/>
                    </a:cubicBezTo>
                    <a:lnTo>
                      <a:pt x="304" y="1794"/>
                    </a:lnTo>
                    <a:cubicBezTo>
                      <a:pt x="340" y="1945"/>
                      <a:pt x="429" y="2079"/>
                      <a:pt x="509" y="2204"/>
                    </a:cubicBezTo>
                    <a:lnTo>
                      <a:pt x="509" y="2204"/>
                    </a:lnTo>
                    <a:cubicBezTo>
                      <a:pt x="572" y="2293"/>
                      <a:pt x="625" y="2382"/>
                      <a:pt x="670" y="2472"/>
                    </a:cubicBezTo>
                    <a:lnTo>
                      <a:pt x="670" y="2472"/>
                    </a:lnTo>
                    <a:cubicBezTo>
                      <a:pt x="643" y="2489"/>
                      <a:pt x="625" y="2525"/>
                      <a:pt x="625" y="2561"/>
                    </a:cubicBezTo>
                    <a:lnTo>
                      <a:pt x="625" y="2561"/>
                    </a:lnTo>
                    <a:cubicBezTo>
                      <a:pt x="625" y="2632"/>
                      <a:pt x="679" y="2686"/>
                      <a:pt x="750" y="2686"/>
                    </a:cubicBezTo>
                    <a:lnTo>
                      <a:pt x="750" y="2686"/>
                    </a:lnTo>
                    <a:cubicBezTo>
                      <a:pt x="813" y="2686"/>
                      <a:pt x="866" y="2632"/>
                      <a:pt x="866" y="2561"/>
                    </a:cubicBezTo>
                    <a:lnTo>
                      <a:pt x="866" y="2561"/>
                    </a:lnTo>
                    <a:cubicBezTo>
                      <a:pt x="866" y="2498"/>
                      <a:pt x="813" y="2445"/>
                      <a:pt x="750" y="2445"/>
                    </a:cubicBezTo>
                    <a:lnTo>
                      <a:pt x="750" y="2445"/>
                    </a:lnTo>
                    <a:cubicBezTo>
                      <a:pt x="723" y="2445"/>
                      <a:pt x="706" y="2445"/>
                      <a:pt x="697" y="2454"/>
                    </a:cubicBezTo>
                    <a:lnTo>
                      <a:pt x="697" y="2454"/>
                    </a:lnTo>
                    <a:cubicBezTo>
                      <a:pt x="652" y="2365"/>
                      <a:pt x="590" y="2275"/>
                      <a:pt x="536" y="2186"/>
                    </a:cubicBezTo>
                    <a:lnTo>
                      <a:pt x="536" y="2186"/>
                    </a:lnTo>
                    <a:cubicBezTo>
                      <a:pt x="447" y="2061"/>
                      <a:pt x="367" y="1936"/>
                      <a:pt x="331" y="1794"/>
                    </a:cubicBezTo>
                    <a:lnTo>
                      <a:pt x="331" y="1794"/>
                    </a:lnTo>
                    <a:cubicBezTo>
                      <a:pt x="286" y="1571"/>
                      <a:pt x="358" y="1187"/>
                      <a:pt x="563" y="1089"/>
                    </a:cubicBezTo>
                    <a:lnTo>
                      <a:pt x="563" y="1089"/>
                    </a:lnTo>
                    <a:cubicBezTo>
                      <a:pt x="643" y="1151"/>
                      <a:pt x="732" y="1205"/>
                      <a:pt x="813" y="1258"/>
                    </a:cubicBezTo>
                    <a:lnTo>
                      <a:pt x="813" y="1258"/>
                    </a:lnTo>
                    <a:cubicBezTo>
                      <a:pt x="955" y="1339"/>
                      <a:pt x="1098" y="1419"/>
                      <a:pt x="1214" y="1544"/>
                    </a:cubicBezTo>
                    <a:lnTo>
                      <a:pt x="1214" y="1544"/>
                    </a:lnTo>
                    <a:cubicBezTo>
                      <a:pt x="1473" y="1811"/>
                      <a:pt x="1705" y="2115"/>
                      <a:pt x="1883" y="2436"/>
                    </a:cubicBezTo>
                    <a:lnTo>
                      <a:pt x="1883" y="2436"/>
                    </a:lnTo>
                    <a:cubicBezTo>
                      <a:pt x="1883" y="2436"/>
                      <a:pt x="1883" y="2436"/>
                      <a:pt x="1883" y="2436"/>
                    </a:cubicBezTo>
                    <a:lnTo>
                      <a:pt x="1883" y="2436"/>
                    </a:lnTo>
                    <a:cubicBezTo>
                      <a:pt x="1883" y="2445"/>
                      <a:pt x="1892" y="2454"/>
                      <a:pt x="1892" y="2454"/>
                    </a:cubicBezTo>
                    <a:lnTo>
                      <a:pt x="1892" y="2454"/>
                    </a:lnTo>
                    <a:cubicBezTo>
                      <a:pt x="2017" y="2668"/>
                      <a:pt x="2124" y="2891"/>
                      <a:pt x="2204" y="3114"/>
                    </a:cubicBezTo>
                    <a:lnTo>
                      <a:pt x="2204" y="3114"/>
                    </a:lnTo>
                    <a:cubicBezTo>
                      <a:pt x="2347" y="3497"/>
                      <a:pt x="2499" y="3952"/>
                      <a:pt x="2570" y="4399"/>
                    </a:cubicBezTo>
                    <a:lnTo>
                      <a:pt x="2570" y="4399"/>
                    </a:lnTo>
                    <a:cubicBezTo>
                      <a:pt x="2570" y="4407"/>
                      <a:pt x="2579" y="4407"/>
                      <a:pt x="2588" y="4407"/>
                    </a:cubicBezTo>
                    <a:lnTo>
                      <a:pt x="2588" y="4407"/>
                    </a:lnTo>
                    <a:lnTo>
                      <a:pt x="2588" y="4407"/>
                    </a:lnTo>
                    <a:lnTo>
                      <a:pt x="2588" y="4407"/>
                    </a:lnTo>
                    <a:cubicBezTo>
                      <a:pt x="2597" y="4407"/>
                      <a:pt x="2606" y="4399"/>
                      <a:pt x="2597" y="4390"/>
                    </a:cubicBezTo>
                    <a:lnTo>
                      <a:pt x="2597" y="4390"/>
                    </a:lnTo>
                    <a:cubicBezTo>
                      <a:pt x="2525" y="3944"/>
                      <a:pt x="2374" y="3489"/>
                      <a:pt x="2231" y="3105"/>
                    </a:cubicBezTo>
                    <a:lnTo>
                      <a:pt x="2231" y="3105"/>
                    </a:lnTo>
                    <a:cubicBezTo>
                      <a:pt x="2151" y="2882"/>
                      <a:pt x="2053" y="2668"/>
                      <a:pt x="1928" y="2454"/>
                    </a:cubicBezTo>
                    <a:lnTo>
                      <a:pt x="1928" y="2454"/>
                    </a:lnTo>
                    <a:cubicBezTo>
                      <a:pt x="1981" y="2454"/>
                      <a:pt x="2035" y="2445"/>
                      <a:pt x="2088" y="2436"/>
                    </a:cubicBezTo>
                    <a:lnTo>
                      <a:pt x="2088" y="2436"/>
                    </a:lnTo>
                    <a:cubicBezTo>
                      <a:pt x="2186" y="2418"/>
                      <a:pt x="2285" y="2400"/>
                      <a:pt x="2392" y="2427"/>
                    </a:cubicBezTo>
                    <a:lnTo>
                      <a:pt x="2392" y="2427"/>
                    </a:lnTo>
                    <a:cubicBezTo>
                      <a:pt x="2516" y="2463"/>
                      <a:pt x="2641" y="2543"/>
                      <a:pt x="2748" y="2668"/>
                    </a:cubicBezTo>
                    <a:lnTo>
                      <a:pt x="2748" y="2668"/>
                    </a:lnTo>
                    <a:cubicBezTo>
                      <a:pt x="2918" y="2864"/>
                      <a:pt x="3096" y="3105"/>
                      <a:pt x="3186" y="3346"/>
                    </a:cubicBezTo>
                    <a:lnTo>
                      <a:pt x="3186" y="3346"/>
                    </a:lnTo>
                    <a:cubicBezTo>
                      <a:pt x="3141" y="3364"/>
                      <a:pt x="3105" y="3408"/>
                      <a:pt x="3105" y="3462"/>
                    </a:cubicBezTo>
                    <a:lnTo>
                      <a:pt x="3105" y="3462"/>
                    </a:lnTo>
                    <a:cubicBezTo>
                      <a:pt x="3105" y="3524"/>
                      <a:pt x="3159" y="3578"/>
                      <a:pt x="3230" y="3578"/>
                    </a:cubicBezTo>
                    <a:lnTo>
                      <a:pt x="3230" y="3578"/>
                    </a:lnTo>
                    <a:cubicBezTo>
                      <a:pt x="3293" y="3578"/>
                      <a:pt x="3346" y="3524"/>
                      <a:pt x="3346" y="3462"/>
                    </a:cubicBezTo>
                    <a:lnTo>
                      <a:pt x="3346" y="3462"/>
                    </a:lnTo>
                    <a:cubicBezTo>
                      <a:pt x="3346" y="3390"/>
                      <a:pt x="3293" y="3337"/>
                      <a:pt x="3230" y="3337"/>
                    </a:cubicBezTo>
                    <a:lnTo>
                      <a:pt x="3230" y="3337"/>
                    </a:lnTo>
                    <a:cubicBezTo>
                      <a:pt x="3221" y="3337"/>
                      <a:pt x="3212" y="3337"/>
                      <a:pt x="3212" y="3337"/>
                    </a:cubicBezTo>
                    <a:lnTo>
                      <a:pt x="3212" y="3337"/>
                    </a:lnTo>
                    <a:cubicBezTo>
                      <a:pt x="3123" y="3087"/>
                      <a:pt x="2936" y="2855"/>
                      <a:pt x="2766" y="2650"/>
                    </a:cubicBezTo>
                    <a:lnTo>
                      <a:pt x="2766" y="2650"/>
                    </a:lnTo>
                    <a:cubicBezTo>
                      <a:pt x="2659" y="2525"/>
                      <a:pt x="2534" y="2436"/>
                      <a:pt x="2401" y="2400"/>
                    </a:cubicBezTo>
                    <a:lnTo>
                      <a:pt x="2401" y="2400"/>
                    </a:lnTo>
                    <a:cubicBezTo>
                      <a:pt x="2285" y="2373"/>
                      <a:pt x="2177" y="2391"/>
                      <a:pt x="2079" y="2400"/>
                    </a:cubicBezTo>
                    <a:lnTo>
                      <a:pt x="2079" y="2400"/>
                    </a:lnTo>
                    <a:cubicBezTo>
                      <a:pt x="2026" y="2409"/>
                      <a:pt x="1972" y="2418"/>
                      <a:pt x="1910" y="2427"/>
                    </a:cubicBezTo>
                    <a:lnTo>
                      <a:pt x="1910" y="2427"/>
                    </a:lnTo>
                    <a:cubicBezTo>
                      <a:pt x="1723" y="2106"/>
                      <a:pt x="1491" y="1794"/>
                      <a:pt x="1232" y="1526"/>
                    </a:cubicBezTo>
                    <a:lnTo>
                      <a:pt x="1232" y="1526"/>
                    </a:lnTo>
                    <a:cubicBezTo>
                      <a:pt x="1116" y="1401"/>
                      <a:pt x="973" y="1312"/>
                      <a:pt x="830" y="1232"/>
                    </a:cubicBezTo>
                    <a:lnTo>
                      <a:pt x="830" y="1232"/>
                    </a:lnTo>
                    <a:cubicBezTo>
                      <a:pt x="741" y="1178"/>
                      <a:pt x="661" y="1125"/>
                      <a:pt x="581" y="1071"/>
                    </a:cubicBezTo>
                    <a:lnTo>
                      <a:pt x="581" y="1071"/>
                    </a:lnTo>
                    <a:cubicBezTo>
                      <a:pt x="581" y="1071"/>
                      <a:pt x="581" y="1071"/>
                      <a:pt x="581" y="1071"/>
                    </a:cubicBezTo>
                    <a:lnTo>
                      <a:pt x="581" y="1071"/>
                    </a:lnTo>
                    <a:cubicBezTo>
                      <a:pt x="581" y="1062"/>
                      <a:pt x="572" y="1062"/>
                      <a:pt x="572" y="1062"/>
                    </a:cubicBezTo>
                    <a:lnTo>
                      <a:pt x="572" y="1062"/>
                    </a:lnTo>
                    <a:cubicBezTo>
                      <a:pt x="527" y="1026"/>
                      <a:pt x="482" y="991"/>
                      <a:pt x="438" y="946"/>
                    </a:cubicBezTo>
                    <a:lnTo>
                      <a:pt x="438" y="946"/>
                    </a:lnTo>
                    <a:cubicBezTo>
                      <a:pt x="242" y="732"/>
                      <a:pt x="36" y="357"/>
                      <a:pt x="36" y="9"/>
                    </a:cubicBezTo>
                    <a:lnTo>
                      <a:pt x="36" y="9"/>
                    </a:lnTo>
                    <a:cubicBezTo>
                      <a:pt x="36" y="0"/>
                      <a:pt x="28" y="0"/>
                      <a:pt x="19" y="0"/>
                    </a:cubicBezTo>
                    <a:lnTo>
                      <a:pt x="19" y="0"/>
                    </a:lnTo>
                    <a:cubicBezTo>
                      <a:pt x="10" y="0"/>
                      <a:pt x="1" y="0"/>
                      <a:pt x="1" y="9"/>
                    </a:cubicBezTo>
                    <a:moveTo>
                      <a:pt x="652" y="2561"/>
                    </a:moveTo>
                    <a:cubicBezTo>
                      <a:pt x="652" y="2507"/>
                      <a:pt x="697" y="2472"/>
                      <a:pt x="750" y="2472"/>
                    </a:cubicBezTo>
                    <a:lnTo>
                      <a:pt x="750" y="2472"/>
                    </a:lnTo>
                    <a:cubicBezTo>
                      <a:pt x="795" y="2472"/>
                      <a:pt x="839" y="2507"/>
                      <a:pt x="839" y="2561"/>
                    </a:cubicBezTo>
                    <a:lnTo>
                      <a:pt x="839" y="2561"/>
                    </a:lnTo>
                    <a:cubicBezTo>
                      <a:pt x="839" y="2614"/>
                      <a:pt x="795" y="2650"/>
                      <a:pt x="750" y="2650"/>
                    </a:cubicBezTo>
                    <a:lnTo>
                      <a:pt x="750" y="2650"/>
                    </a:lnTo>
                    <a:cubicBezTo>
                      <a:pt x="697" y="2650"/>
                      <a:pt x="652" y="2614"/>
                      <a:pt x="652" y="2561"/>
                    </a:cubicBezTo>
                    <a:close/>
                    <a:moveTo>
                      <a:pt x="3132" y="3462"/>
                    </a:moveTo>
                    <a:cubicBezTo>
                      <a:pt x="3132" y="3408"/>
                      <a:pt x="3177" y="3364"/>
                      <a:pt x="3230" y="3364"/>
                    </a:cubicBezTo>
                    <a:lnTo>
                      <a:pt x="3230" y="3364"/>
                    </a:lnTo>
                    <a:cubicBezTo>
                      <a:pt x="3275" y="3364"/>
                      <a:pt x="3319" y="3408"/>
                      <a:pt x="3319" y="3462"/>
                    </a:cubicBezTo>
                    <a:lnTo>
                      <a:pt x="3319" y="3462"/>
                    </a:lnTo>
                    <a:cubicBezTo>
                      <a:pt x="3319" y="3506"/>
                      <a:pt x="3275" y="3551"/>
                      <a:pt x="3230" y="3551"/>
                    </a:cubicBezTo>
                    <a:lnTo>
                      <a:pt x="3230" y="3551"/>
                    </a:lnTo>
                    <a:cubicBezTo>
                      <a:pt x="3177" y="3551"/>
                      <a:pt x="3132" y="3506"/>
                      <a:pt x="3132" y="34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3" name="Google Shape;1277;p50">
                <a:extLst>
                  <a:ext uri="{FF2B5EF4-FFF2-40B4-BE49-F238E27FC236}">
                    <a16:creationId xmlns:a16="http://schemas.microsoft.com/office/drawing/2014/main" id="{8BE9CDD9-A91F-1323-BA15-F84446361011}"/>
                  </a:ext>
                </a:extLst>
              </p:cNvPr>
              <p:cNvSpPr/>
              <p:nvPr/>
            </p:nvSpPr>
            <p:spPr>
              <a:xfrm>
                <a:off x="6613391" y="3026313"/>
                <a:ext cx="34720" cy="235744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398" extrusionOk="0">
                    <a:moveTo>
                      <a:pt x="187" y="9"/>
                    </a:moveTo>
                    <a:cubicBezTo>
                      <a:pt x="178" y="9"/>
                      <a:pt x="178" y="18"/>
                      <a:pt x="178" y="18"/>
                    </a:cubicBezTo>
                    <a:lnTo>
                      <a:pt x="178" y="18"/>
                    </a:lnTo>
                    <a:cubicBezTo>
                      <a:pt x="223" y="259"/>
                      <a:pt x="196" y="500"/>
                      <a:pt x="178" y="732"/>
                    </a:cubicBezTo>
                    <a:lnTo>
                      <a:pt x="178" y="732"/>
                    </a:lnTo>
                    <a:cubicBezTo>
                      <a:pt x="170" y="866"/>
                      <a:pt x="152" y="1009"/>
                      <a:pt x="152" y="1151"/>
                    </a:cubicBezTo>
                    <a:lnTo>
                      <a:pt x="152" y="1151"/>
                    </a:lnTo>
                    <a:cubicBezTo>
                      <a:pt x="152" y="1348"/>
                      <a:pt x="170" y="1481"/>
                      <a:pt x="286" y="1660"/>
                    </a:cubicBezTo>
                    <a:lnTo>
                      <a:pt x="286" y="1660"/>
                    </a:lnTo>
                    <a:lnTo>
                      <a:pt x="294" y="1678"/>
                    </a:lnTo>
                    <a:cubicBezTo>
                      <a:pt x="384" y="1820"/>
                      <a:pt x="464" y="1954"/>
                      <a:pt x="509" y="2106"/>
                    </a:cubicBezTo>
                    <a:lnTo>
                      <a:pt x="509" y="2106"/>
                    </a:lnTo>
                    <a:cubicBezTo>
                      <a:pt x="625" y="2490"/>
                      <a:pt x="660" y="2882"/>
                      <a:pt x="660" y="3266"/>
                    </a:cubicBezTo>
                    <a:lnTo>
                      <a:pt x="660" y="3266"/>
                    </a:lnTo>
                    <a:cubicBezTo>
                      <a:pt x="598" y="3266"/>
                      <a:pt x="544" y="3283"/>
                      <a:pt x="491" y="3319"/>
                    </a:cubicBezTo>
                    <a:lnTo>
                      <a:pt x="491" y="3319"/>
                    </a:lnTo>
                    <a:cubicBezTo>
                      <a:pt x="259" y="3498"/>
                      <a:pt x="134" y="4077"/>
                      <a:pt x="116" y="4247"/>
                    </a:cubicBezTo>
                    <a:lnTo>
                      <a:pt x="116" y="4247"/>
                    </a:lnTo>
                    <a:cubicBezTo>
                      <a:pt x="54" y="4256"/>
                      <a:pt x="0" y="4309"/>
                      <a:pt x="0" y="4372"/>
                    </a:cubicBezTo>
                    <a:lnTo>
                      <a:pt x="0" y="4372"/>
                    </a:lnTo>
                    <a:cubicBezTo>
                      <a:pt x="0" y="4443"/>
                      <a:pt x="63" y="4497"/>
                      <a:pt x="134" y="4497"/>
                    </a:cubicBezTo>
                    <a:lnTo>
                      <a:pt x="134" y="4497"/>
                    </a:lnTo>
                    <a:cubicBezTo>
                      <a:pt x="205" y="4497"/>
                      <a:pt x="268" y="4443"/>
                      <a:pt x="268" y="4372"/>
                    </a:cubicBezTo>
                    <a:lnTo>
                      <a:pt x="268" y="4372"/>
                    </a:lnTo>
                    <a:cubicBezTo>
                      <a:pt x="268" y="4309"/>
                      <a:pt x="214" y="4256"/>
                      <a:pt x="152" y="4247"/>
                    </a:cubicBezTo>
                    <a:lnTo>
                      <a:pt x="152" y="4247"/>
                    </a:lnTo>
                    <a:cubicBezTo>
                      <a:pt x="161" y="4077"/>
                      <a:pt x="286" y="3515"/>
                      <a:pt x="509" y="3346"/>
                    </a:cubicBezTo>
                    <a:lnTo>
                      <a:pt x="509" y="3346"/>
                    </a:lnTo>
                    <a:cubicBezTo>
                      <a:pt x="562" y="3310"/>
                      <a:pt x="607" y="3292"/>
                      <a:pt x="651" y="3301"/>
                    </a:cubicBezTo>
                    <a:lnTo>
                      <a:pt x="651" y="3301"/>
                    </a:lnTo>
                    <a:cubicBezTo>
                      <a:pt x="642" y="3783"/>
                      <a:pt x="571" y="4265"/>
                      <a:pt x="491" y="4729"/>
                    </a:cubicBezTo>
                    <a:lnTo>
                      <a:pt x="491" y="4729"/>
                    </a:lnTo>
                    <a:cubicBezTo>
                      <a:pt x="491" y="4782"/>
                      <a:pt x="482" y="4827"/>
                      <a:pt x="473" y="4880"/>
                    </a:cubicBezTo>
                    <a:lnTo>
                      <a:pt x="473" y="4880"/>
                    </a:lnTo>
                    <a:cubicBezTo>
                      <a:pt x="446" y="5050"/>
                      <a:pt x="419" y="5237"/>
                      <a:pt x="357" y="5371"/>
                    </a:cubicBezTo>
                    <a:lnTo>
                      <a:pt x="357" y="5371"/>
                    </a:lnTo>
                    <a:cubicBezTo>
                      <a:pt x="357" y="5380"/>
                      <a:pt x="357" y="5389"/>
                      <a:pt x="366" y="5389"/>
                    </a:cubicBezTo>
                    <a:lnTo>
                      <a:pt x="366" y="5389"/>
                    </a:lnTo>
                    <a:cubicBezTo>
                      <a:pt x="366" y="5398"/>
                      <a:pt x="366" y="5398"/>
                      <a:pt x="375" y="5398"/>
                    </a:cubicBezTo>
                    <a:lnTo>
                      <a:pt x="375" y="5398"/>
                    </a:lnTo>
                    <a:cubicBezTo>
                      <a:pt x="375" y="5398"/>
                      <a:pt x="384" y="5389"/>
                      <a:pt x="384" y="5389"/>
                    </a:cubicBezTo>
                    <a:lnTo>
                      <a:pt x="384" y="5389"/>
                    </a:lnTo>
                    <a:cubicBezTo>
                      <a:pt x="455" y="5246"/>
                      <a:pt x="482" y="5059"/>
                      <a:pt x="500" y="4889"/>
                    </a:cubicBezTo>
                    <a:lnTo>
                      <a:pt x="500" y="4889"/>
                    </a:lnTo>
                    <a:cubicBezTo>
                      <a:pt x="509" y="4836"/>
                      <a:pt x="517" y="4782"/>
                      <a:pt x="526" y="4738"/>
                    </a:cubicBezTo>
                    <a:lnTo>
                      <a:pt x="526" y="4738"/>
                    </a:lnTo>
                    <a:cubicBezTo>
                      <a:pt x="669" y="3881"/>
                      <a:pt x="794" y="2971"/>
                      <a:pt x="544" y="2097"/>
                    </a:cubicBezTo>
                    <a:lnTo>
                      <a:pt x="544" y="2097"/>
                    </a:lnTo>
                    <a:cubicBezTo>
                      <a:pt x="500" y="1945"/>
                      <a:pt x="410" y="1812"/>
                      <a:pt x="321" y="1669"/>
                    </a:cubicBezTo>
                    <a:lnTo>
                      <a:pt x="321" y="1669"/>
                    </a:lnTo>
                    <a:lnTo>
                      <a:pt x="312" y="1642"/>
                    </a:lnTo>
                    <a:cubicBezTo>
                      <a:pt x="205" y="1473"/>
                      <a:pt x="187" y="1348"/>
                      <a:pt x="187" y="1151"/>
                    </a:cubicBezTo>
                    <a:lnTo>
                      <a:pt x="187" y="1151"/>
                    </a:lnTo>
                    <a:cubicBezTo>
                      <a:pt x="187" y="1009"/>
                      <a:pt x="196" y="866"/>
                      <a:pt x="214" y="732"/>
                    </a:cubicBezTo>
                    <a:lnTo>
                      <a:pt x="214" y="732"/>
                    </a:lnTo>
                    <a:cubicBezTo>
                      <a:pt x="232" y="500"/>
                      <a:pt x="250" y="259"/>
                      <a:pt x="205" y="18"/>
                    </a:cubicBezTo>
                    <a:lnTo>
                      <a:pt x="205" y="18"/>
                    </a:lnTo>
                    <a:cubicBezTo>
                      <a:pt x="205" y="9"/>
                      <a:pt x="205" y="1"/>
                      <a:pt x="196" y="1"/>
                    </a:cubicBezTo>
                    <a:lnTo>
                      <a:pt x="196" y="1"/>
                    </a:lnTo>
                    <a:cubicBezTo>
                      <a:pt x="187" y="1"/>
                      <a:pt x="187" y="1"/>
                      <a:pt x="187" y="9"/>
                    </a:cubicBezTo>
                    <a:moveTo>
                      <a:pt x="36" y="4372"/>
                    </a:moveTo>
                    <a:cubicBezTo>
                      <a:pt x="36" y="4318"/>
                      <a:pt x="80" y="4274"/>
                      <a:pt x="134" y="4274"/>
                    </a:cubicBezTo>
                    <a:lnTo>
                      <a:pt x="134" y="4274"/>
                    </a:lnTo>
                    <a:cubicBezTo>
                      <a:pt x="187" y="4274"/>
                      <a:pt x="232" y="4318"/>
                      <a:pt x="232" y="4372"/>
                    </a:cubicBezTo>
                    <a:lnTo>
                      <a:pt x="232" y="4372"/>
                    </a:lnTo>
                    <a:cubicBezTo>
                      <a:pt x="232" y="4425"/>
                      <a:pt x="187" y="4470"/>
                      <a:pt x="134" y="4470"/>
                    </a:cubicBezTo>
                    <a:lnTo>
                      <a:pt x="134" y="4470"/>
                    </a:lnTo>
                    <a:cubicBezTo>
                      <a:pt x="80" y="4470"/>
                      <a:pt x="36" y="4425"/>
                      <a:pt x="36" y="43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4" name="Google Shape;1278;p50">
                <a:extLst>
                  <a:ext uri="{FF2B5EF4-FFF2-40B4-BE49-F238E27FC236}">
                    <a16:creationId xmlns:a16="http://schemas.microsoft.com/office/drawing/2014/main" id="{61E7B7FF-CA28-C006-43CC-DE7A0D261B9A}"/>
                  </a:ext>
                </a:extLst>
              </p:cNvPr>
              <p:cNvSpPr/>
              <p:nvPr/>
            </p:nvSpPr>
            <p:spPr>
              <a:xfrm>
                <a:off x="6416600" y="3002948"/>
                <a:ext cx="113068" cy="11887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2722" extrusionOk="0">
                    <a:moveTo>
                      <a:pt x="1107" y="892"/>
                    </a:moveTo>
                    <a:cubicBezTo>
                      <a:pt x="929" y="821"/>
                      <a:pt x="697" y="866"/>
                      <a:pt x="483" y="1008"/>
                    </a:cubicBezTo>
                    <a:lnTo>
                      <a:pt x="483" y="1008"/>
                    </a:lnTo>
                    <a:cubicBezTo>
                      <a:pt x="251" y="1160"/>
                      <a:pt x="117" y="1383"/>
                      <a:pt x="117" y="1588"/>
                    </a:cubicBezTo>
                    <a:lnTo>
                      <a:pt x="117" y="1588"/>
                    </a:lnTo>
                    <a:cubicBezTo>
                      <a:pt x="54" y="1597"/>
                      <a:pt x="1" y="1660"/>
                      <a:pt x="1" y="1722"/>
                    </a:cubicBezTo>
                    <a:lnTo>
                      <a:pt x="1" y="1722"/>
                    </a:lnTo>
                    <a:cubicBezTo>
                      <a:pt x="1" y="1793"/>
                      <a:pt x="63" y="1856"/>
                      <a:pt x="135" y="1856"/>
                    </a:cubicBezTo>
                    <a:lnTo>
                      <a:pt x="135" y="1856"/>
                    </a:lnTo>
                    <a:cubicBezTo>
                      <a:pt x="206" y="1856"/>
                      <a:pt x="269" y="1793"/>
                      <a:pt x="269" y="1722"/>
                    </a:cubicBezTo>
                    <a:lnTo>
                      <a:pt x="269" y="1722"/>
                    </a:lnTo>
                    <a:cubicBezTo>
                      <a:pt x="269" y="1660"/>
                      <a:pt x="215" y="1597"/>
                      <a:pt x="153" y="1588"/>
                    </a:cubicBezTo>
                    <a:lnTo>
                      <a:pt x="153" y="1588"/>
                    </a:lnTo>
                    <a:cubicBezTo>
                      <a:pt x="153" y="1401"/>
                      <a:pt x="286" y="1178"/>
                      <a:pt x="501" y="1035"/>
                    </a:cubicBezTo>
                    <a:lnTo>
                      <a:pt x="501" y="1035"/>
                    </a:lnTo>
                    <a:cubicBezTo>
                      <a:pt x="697" y="892"/>
                      <a:pt x="929" y="857"/>
                      <a:pt x="1089" y="919"/>
                    </a:cubicBezTo>
                    <a:lnTo>
                      <a:pt x="1089" y="919"/>
                    </a:lnTo>
                    <a:cubicBezTo>
                      <a:pt x="1054" y="999"/>
                      <a:pt x="1018" y="1089"/>
                      <a:pt x="1000" y="1178"/>
                    </a:cubicBezTo>
                    <a:lnTo>
                      <a:pt x="1000" y="1178"/>
                    </a:lnTo>
                    <a:cubicBezTo>
                      <a:pt x="902" y="1553"/>
                      <a:pt x="911" y="1963"/>
                      <a:pt x="920" y="2364"/>
                    </a:cubicBezTo>
                    <a:lnTo>
                      <a:pt x="920" y="2364"/>
                    </a:lnTo>
                    <a:cubicBezTo>
                      <a:pt x="920" y="2480"/>
                      <a:pt x="920" y="2596"/>
                      <a:pt x="920" y="2712"/>
                    </a:cubicBezTo>
                    <a:lnTo>
                      <a:pt x="920" y="2712"/>
                    </a:lnTo>
                    <a:cubicBezTo>
                      <a:pt x="920" y="2721"/>
                      <a:pt x="929" y="2721"/>
                      <a:pt x="938" y="2721"/>
                    </a:cubicBezTo>
                    <a:lnTo>
                      <a:pt x="938" y="2721"/>
                    </a:lnTo>
                    <a:cubicBezTo>
                      <a:pt x="947" y="2721"/>
                      <a:pt x="955" y="2721"/>
                      <a:pt x="955" y="2712"/>
                    </a:cubicBezTo>
                    <a:lnTo>
                      <a:pt x="955" y="2712"/>
                    </a:lnTo>
                    <a:cubicBezTo>
                      <a:pt x="955" y="2596"/>
                      <a:pt x="955" y="2480"/>
                      <a:pt x="947" y="2364"/>
                    </a:cubicBezTo>
                    <a:lnTo>
                      <a:pt x="947" y="2364"/>
                    </a:lnTo>
                    <a:cubicBezTo>
                      <a:pt x="938" y="1963"/>
                      <a:pt x="929" y="1553"/>
                      <a:pt x="1027" y="1187"/>
                    </a:cubicBezTo>
                    <a:lnTo>
                      <a:pt x="1027" y="1187"/>
                    </a:lnTo>
                    <a:cubicBezTo>
                      <a:pt x="1054" y="1089"/>
                      <a:pt x="1089" y="999"/>
                      <a:pt x="1125" y="919"/>
                    </a:cubicBezTo>
                    <a:lnTo>
                      <a:pt x="1125" y="919"/>
                    </a:lnTo>
                    <a:cubicBezTo>
                      <a:pt x="1134" y="919"/>
                      <a:pt x="1134" y="919"/>
                      <a:pt x="1134" y="910"/>
                    </a:cubicBezTo>
                    <a:lnTo>
                      <a:pt x="1134" y="910"/>
                    </a:lnTo>
                    <a:cubicBezTo>
                      <a:pt x="1134" y="910"/>
                      <a:pt x="1134" y="910"/>
                      <a:pt x="1134" y="910"/>
                    </a:cubicBezTo>
                    <a:lnTo>
                      <a:pt x="1134" y="910"/>
                    </a:lnTo>
                    <a:cubicBezTo>
                      <a:pt x="1393" y="402"/>
                      <a:pt x="1972" y="36"/>
                      <a:pt x="2579" y="36"/>
                    </a:cubicBezTo>
                    <a:lnTo>
                      <a:pt x="2579" y="36"/>
                    </a:lnTo>
                    <a:cubicBezTo>
                      <a:pt x="2588" y="36"/>
                      <a:pt x="2588" y="27"/>
                      <a:pt x="2588" y="18"/>
                    </a:cubicBezTo>
                    <a:lnTo>
                      <a:pt x="2588" y="18"/>
                    </a:lnTo>
                    <a:cubicBezTo>
                      <a:pt x="2588" y="9"/>
                      <a:pt x="2588" y="0"/>
                      <a:pt x="2579" y="0"/>
                    </a:cubicBezTo>
                    <a:lnTo>
                      <a:pt x="2579" y="0"/>
                    </a:lnTo>
                    <a:cubicBezTo>
                      <a:pt x="1964" y="0"/>
                      <a:pt x="1375" y="375"/>
                      <a:pt x="1107" y="892"/>
                    </a:cubicBezTo>
                    <a:close/>
                    <a:moveTo>
                      <a:pt x="37" y="1722"/>
                    </a:moveTo>
                    <a:cubicBezTo>
                      <a:pt x="37" y="1669"/>
                      <a:pt x="81" y="1624"/>
                      <a:pt x="135" y="1624"/>
                    </a:cubicBezTo>
                    <a:lnTo>
                      <a:pt x="135" y="1624"/>
                    </a:lnTo>
                    <a:cubicBezTo>
                      <a:pt x="188" y="1624"/>
                      <a:pt x="233" y="1669"/>
                      <a:pt x="233" y="1722"/>
                    </a:cubicBezTo>
                    <a:lnTo>
                      <a:pt x="233" y="1722"/>
                    </a:lnTo>
                    <a:cubicBezTo>
                      <a:pt x="233" y="1776"/>
                      <a:pt x="188" y="1829"/>
                      <a:pt x="135" y="1829"/>
                    </a:cubicBezTo>
                    <a:lnTo>
                      <a:pt x="135" y="1829"/>
                    </a:lnTo>
                    <a:cubicBezTo>
                      <a:pt x="81" y="1829"/>
                      <a:pt x="37" y="1776"/>
                      <a:pt x="37" y="17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5" name="Google Shape;1279;p50">
                <a:extLst>
                  <a:ext uri="{FF2B5EF4-FFF2-40B4-BE49-F238E27FC236}">
                    <a16:creationId xmlns:a16="http://schemas.microsoft.com/office/drawing/2014/main" id="{2ED4000C-4723-DF7D-618E-D4EB6A59A11A}"/>
                  </a:ext>
                </a:extLst>
              </p:cNvPr>
              <p:cNvSpPr/>
              <p:nvPr/>
            </p:nvSpPr>
            <p:spPr>
              <a:xfrm>
                <a:off x="6431405" y="3217995"/>
                <a:ext cx="11748" cy="67081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536" extrusionOk="0">
                    <a:moveTo>
                      <a:pt x="206" y="10"/>
                    </a:moveTo>
                    <a:cubicBezTo>
                      <a:pt x="206" y="108"/>
                      <a:pt x="206" y="197"/>
                      <a:pt x="215" y="295"/>
                    </a:cubicBezTo>
                    <a:lnTo>
                      <a:pt x="215" y="295"/>
                    </a:lnTo>
                    <a:cubicBezTo>
                      <a:pt x="224" y="723"/>
                      <a:pt x="242" y="1169"/>
                      <a:pt x="10" y="1508"/>
                    </a:cubicBezTo>
                    <a:lnTo>
                      <a:pt x="10" y="1508"/>
                    </a:lnTo>
                    <a:cubicBezTo>
                      <a:pt x="1" y="1517"/>
                      <a:pt x="1" y="1526"/>
                      <a:pt x="10" y="1535"/>
                    </a:cubicBezTo>
                    <a:lnTo>
                      <a:pt x="10" y="1535"/>
                    </a:lnTo>
                    <a:cubicBezTo>
                      <a:pt x="10" y="1535"/>
                      <a:pt x="19" y="1535"/>
                      <a:pt x="19" y="1535"/>
                    </a:cubicBezTo>
                    <a:lnTo>
                      <a:pt x="19" y="1535"/>
                    </a:lnTo>
                    <a:cubicBezTo>
                      <a:pt x="28" y="1535"/>
                      <a:pt x="28" y="1535"/>
                      <a:pt x="37" y="1526"/>
                    </a:cubicBezTo>
                    <a:lnTo>
                      <a:pt x="37" y="1526"/>
                    </a:lnTo>
                    <a:cubicBezTo>
                      <a:pt x="269" y="1178"/>
                      <a:pt x="260" y="732"/>
                      <a:pt x="242" y="295"/>
                    </a:cubicBezTo>
                    <a:lnTo>
                      <a:pt x="242" y="295"/>
                    </a:lnTo>
                    <a:cubicBezTo>
                      <a:pt x="242" y="197"/>
                      <a:pt x="233" y="108"/>
                      <a:pt x="233" y="10"/>
                    </a:cubicBezTo>
                    <a:lnTo>
                      <a:pt x="233" y="10"/>
                    </a:lnTo>
                    <a:cubicBezTo>
                      <a:pt x="233" y="1"/>
                      <a:pt x="233" y="1"/>
                      <a:pt x="224" y="1"/>
                    </a:cubicBezTo>
                    <a:lnTo>
                      <a:pt x="224" y="1"/>
                    </a:lnTo>
                    <a:cubicBezTo>
                      <a:pt x="215" y="1"/>
                      <a:pt x="206" y="1"/>
                      <a:pt x="206" y="10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6" name="Google Shape;1280;p50">
                <a:extLst>
                  <a:ext uri="{FF2B5EF4-FFF2-40B4-BE49-F238E27FC236}">
                    <a16:creationId xmlns:a16="http://schemas.microsoft.com/office/drawing/2014/main" id="{EB8F2A42-1A87-BC71-0846-6870AD337AB2}"/>
                  </a:ext>
                </a:extLst>
              </p:cNvPr>
              <p:cNvSpPr/>
              <p:nvPr/>
            </p:nvSpPr>
            <p:spPr>
              <a:xfrm>
                <a:off x="6893512" y="3025527"/>
                <a:ext cx="74069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080" extrusionOk="0">
                    <a:moveTo>
                      <a:pt x="785" y="27"/>
                    </a:moveTo>
                    <a:cubicBezTo>
                      <a:pt x="750" y="63"/>
                      <a:pt x="750" y="126"/>
                      <a:pt x="785" y="161"/>
                    </a:cubicBezTo>
                    <a:lnTo>
                      <a:pt x="785" y="161"/>
                    </a:lnTo>
                    <a:cubicBezTo>
                      <a:pt x="803" y="179"/>
                      <a:pt x="821" y="188"/>
                      <a:pt x="848" y="188"/>
                    </a:cubicBezTo>
                    <a:lnTo>
                      <a:pt x="848" y="188"/>
                    </a:lnTo>
                    <a:cubicBezTo>
                      <a:pt x="857" y="188"/>
                      <a:pt x="866" y="188"/>
                      <a:pt x="875" y="188"/>
                    </a:cubicBezTo>
                    <a:lnTo>
                      <a:pt x="875" y="188"/>
                    </a:lnTo>
                    <a:cubicBezTo>
                      <a:pt x="883" y="215"/>
                      <a:pt x="892" y="233"/>
                      <a:pt x="910" y="259"/>
                    </a:cubicBezTo>
                    <a:lnTo>
                      <a:pt x="910" y="259"/>
                    </a:lnTo>
                    <a:cubicBezTo>
                      <a:pt x="955" y="358"/>
                      <a:pt x="999" y="447"/>
                      <a:pt x="982" y="572"/>
                    </a:cubicBezTo>
                    <a:lnTo>
                      <a:pt x="982" y="572"/>
                    </a:lnTo>
                    <a:cubicBezTo>
                      <a:pt x="973" y="688"/>
                      <a:pt x="919" y="732"/>
                      <a:pt x="839" y="804"/>
                    </a:cubicBezTo>
                    <a:lnTo>
                      <a:pt x="839" y="804"/>
                    </a:lnTo>
                    <a:lnTo>
                      <a:pt x="812" y="821"/>
                    </a:lnTo>
                    <a:cubicBezTo>
                      <a:pt x="812" y="821"/>
                      <a:pt x="812" y="830"/>
                      <a:pt x="812" y="830"/>
                    </a:cubicBezTo>
                    <a:lnTo>
                      <a:pt x="812" y="830"/>
                    </a:lnTo>
                    <a:cubicBezTo>
                      <a:pt x="607" y="643"/>
                      <a:pt x="339" y="429"/>
                      <a:pt x="241" y="366"/>
                    </a:cubicBezTo>
                    <a:lnTo>
                      <a:pt x="241" y="366"/>
                    </a:lnTo>
                    <a:cubicBezTo>
                      <a:pt x="277" y="313"/>
                      <a:pt x="268" y="250"/>
                      <a:pt x="223" y="206"/>
                    </a:cubicBezTo>
                    <a:lnTo>
                      <a:pt x="223" y="206"/>
                    </a:lnTo>
                    <a:cubicBezTo>
                      <a:pt x="197" y="179"/>
                      <a:pt x="170" y="161"/>
                      <a:pt x="134" y="161"/>
                    </a:cubicBezTo>
                    <a:lnTo>
                      <a:pt x="134" y="161"/>
                    </a:lnTo>
                    <a:lnTo>
                      <a:pt x="134" y="161"/>
                    </a:lnTo>
                    <a:cubicBezTo>
                      <a:pt x="98" y="161"/>
                      <a:pt x="63" y="179"/>
                      <a:pt x="36" y="206"/>
                    </a:cubicBezTo>
                    <a:lnTo>
                      <a:pt x="36" y="206"/>
                    </a:lnTo>
                    <a:cubicBezTo>
                      <a:pt x="9" y="233"/>
                      <a:pt x="0" y="259"/>
                      <a:pt x="0" y="295"/>
                    </a:cubicBezTo>
                    <a:lnTo>
                      <a:pt x="0" y="295"/>
                    </a:lnTo>
                    <a:cubicBezTo>
                      <a:pt x="0" y="331"/>
                      <a:pt x="9" y="366"/>
                      <a:pt x="36" y="393"/>
                    </a:cubicBezTo>
                    <a:lnTo>
                      <a:pt x="36" y="393"/>
                    </a:lnTo>
                    <a:cubicBezTo>
                      <a:pt x="63" y="420"/>
                      <a:pt x="98" y="429"/>
                      <a:pt x="134" y="429"/>
                    </a:cubicBezTo>
                    <a:lnTo>
                      <a:pt x="134" y="429"/>
                    </a:lnTo>
                    <a:cubicBezTo>
                      <a:pt x="170" y="429"/>
                      <a:pt x="197" y="420"/>
                      <a:pt x="223" y="393"/>
                    </a:cubicBezTo>
                    <a:lnTo>
                      <a:pt x="223" y="393"/>
                    </a:lnTo>
                    <a:cubicBezTo>
                      <a:pt x="357" y="474"/>
                      <a:pt x="892" y="937"/>
                      <a:pt x="1017" y="1071"/>
                    </a:cubicBezTo>
                    <a:lnTo>
                      <a:pt x="1017" y="1071"/>
                    </a:lnTo>
                    <a:cubicBezTo>
                      <a:pt x="1196" y="1267"/>
                      <a:pt x="1338" y="1508"/>
                      <a:pt x="1472" y="1740"/>
                    </a:cubicBezTo>
                    <a:lnTo>
                      <a:pt x="1472" y="1740"/>
                    </a:lnTo>
                    <a:cubicBezTo>
                      <a:pt x="1535" y="1856"/>
                      <a:pt x="1597" y="1963"/>
                      <a:pt x="1669" y="2079"/>
                    </a:cubicBezTo>
                    <a:lnTo>
                      <a:pt x="1669" y="2079"/>
                    </a:lnTo>
                    <a:cubicBezTo>
                      <a:pt x="1669" y="2079"/>
                      <a:pt x="1677" y="2079"/>
                      <a:pt x="1677" y="2079"/>
                    </a:cubicBezTo>
                    <a:lnTo>
                      <a:pt x="1677" y="2079"/>
                    </a:lnTo>
                    <a:cubicBezTo>
                      <a:pt x="1686" y="2079"/>
                      <a:pt x="1686" y="2079"/>
                      <a:pt x="1686" y="2079"/>
                    </a:cubicBezTo>
                    <a:lnTo>
                      <a:pt x="1686" y="2079"/>
                    </a:lnTo>
                    <a:cubicBezTo>
                      <a:pt x="1695" y="2079"/>
                      <a:pt x="1695" y="2061"/>
                      <a:pt x="1695" y="2061"/>
                    </a:cubicBezTo>
                    <a:lnTo>
                      <a:pt x="1695" y="2061"/>
                    </a:lnTo>
                    <a:cubicBezTo>
                      <a:pt x="1624" y="1954"/>
                      <a:pt x="1561" y="1838"/>
                      <a:pt x="1499" y="1722"/>
                    </a:cubicBezTo>
                    <a:lnTo>
                      <a:pt x="1499" y="1722"/>
                    </a:lnTo>
                    <a:cubicBezTo>
                      <a:pt x="1365" y="1491"/>
                      <a:pt x="1222" y="1250"/>
                      <a:pt x="1035" y="1044"/>
                    </a:cubicBezTo>
                    <a:lnTo>
                      <a:pt x="1035" y="1044"/>
                    </a:lnTo>
                    <a:cubicBezTo>
                      <a:pt x="999" y="1000"/>
                      <a:pt x="919" y="928"/>
                      <a:pt x="830" y="848"/>
                    </a:cubicBezTo>
                    <a:lnTo>
                      <a:pt x="830" y="848"/>
                    </a:lnTo>
                    <a:cubicBezTo>
                      <a:pt x="830" y="848"/>
                      <a:pt x="830" y="848"/>
                      <a:pt x="830" y="848"/>
                    </a:cubicBezTo>
                    <a:lnTo>
                      <a:pt x="830" y="848"/>
                    </a:lnTo>
                    <a:lnTo>
                      <a:pt x="857" y="821"/>
                    </a:lnTo>
                    <a:cubicBezTo>
                      <a:pt x="946" y="750"/>
                      <a:pt x="1008" y="705"/>
                      <a:pt x="1017" y="572"/>
                    </a:cubicBezTo>
                    <a:lnTo>
                      <a:pt x="1017" y="572"/>
                    </a:lnTo>
                    <a:cubicBezTo>
                      <a:pt x="1026" y="438"/>
                      <a:pt x="982" y="349"/>
                      <a:pt x="937" y="250"/>
                    </a:cubicBezTo>
                    <a:lnTo>
                      <a:pt x="937" y="250"/>
                    </a:lnTo>
                    <a:cubicBezTo>
                      <a:pt x="928" y="224"/>
                      <a:pt x="910" y="197"/>
                      <a:pt x="901" y="170"/>
                    </a:cubicBezTo>
                    <a:lnTo>
                      <a:pt x="901" y="170"/>
                    </a:lnTo>
                    <a:cubicBezTo>
                      <a:pt x="910" y="170"/>
                      <a:pt x="910" y="161"/>
                      <a:pt x="919" y="161"/>
                    </a:cubicBezTo>
                    <a:lnTo>
                      <a:pt x="919" y="161"/>
                    </a:lnTo>
                    <a:cubicBezTo>
                      <a:pt x="937" y="143"/>
                      <a:pt x="946" y="117"/>
                      <a:pt x="946" y="90"/>
                    </a:cubicBezTo>
                    <a:lnTo>
                      <a:pt x="946" y="90"/>
                    </a:lnTo>
                    <a:cubicBezTo>
                      <a:pt x="946" y="63"/>
                      <a:pt x="937" y="45"/>
                      <a:pt x="919" y="27"/>
                    </a:cubicBezTo>
                    <a:lnTo>
                      <a:pt x="919" y="27"/>
                    </a:lnTo>
                    <a:cubicBezTo>
                      <a:pt x="901" y="10"/>
                      <a:pt x="875" y="1"/>
                      <a:pt x="848" y="1"/>
                    </a:cubicBezTo>
                    <a:lnTo>
                      <a:pt x="848" y="1"/>
                    </a:lnTo>
                    <a:cubicBezTo>
                      <a:pt x="830" y="1"/>
                      <a:pt x="803" y="10"/>
                      <a:pt x="785" y="27"/>
                    </a:cubicBezTo>
                    <a:moveTo>
                      <a:pt x="803" y="135"/>
                    </a:moveTo>
                    <a:cubicBezTo>
                      <a:pt x="785" y="108"/>
                      <a:pt x="785" y="72"/>
                      <a:pt x="803" y="45"/>
                    </a:cubicBezTo>
                    <a:lnTo>
                      <a:pt x="803" y="45"/>
                    </a:lnTo>
                    <a:cubicBezTo>
                      <a:pt x="821" y="36"/>
                      <a:pt x="830" y="27"/>
                      <a:pt x="848" y="27"/>
                    </a:cubicBezTo>
                    <a:lnTo>
                      <a:pt x="848" y="27"/>
                    </a:lnTo>
                    <a:cubicBezTo>
                      <a:pt x="866" y="27"/>
                      <a:pt x="883" y="36"/>
                      <a:pt x="892" y="45"/>
                    </a:cubicBezTo>
                    <a:lnTo>
                      <a:pt x="892" y="45"/>
                    </a:lnTo>
                    <a:cubicBezTo>
                      <a:pt x="910" y="63"/>
                      <a:pt x="910" y="72"/>
                      <a:pt x="910" y="90"/>
                    </a:cubicBezTo>
                    <a:lnTo>
                      <a:pt x="910" y="90"/>
                    </a:lnTo>
                    <a:cubicBezTo>
                      <a:pt x="910" y="108"/>
                      <a:pt x="910" y="126"/>
                      <a:pt x="892" y="135"/>
                    </a:cubicBezTo>
                    <a:lnTo>
                      <a:pt x="892" y="135"/>
                    </a:lnTo>
                    <a:cubicBezTo>
                      <a:pt x="883" y="152"/>
                      <a:pt x="866" y="152"/>
                      <a:pt x="848" y="152"/>
                    </a:cubicBezTo>
                    <a:lnTo>
                      <a:pt x="848" y="152"/>
                    </a:lnTo>
                    <a:cubicBezTo>
                      <a:pt x="839" y="152"/>
                      <a:pt x="821" y="152"/>
                      <a:pt x="803" y="135"/>
                    </a:cubicBezTo>
                    <a:close/>
                    <a:moveTo>
                      <a:pt x="63" y="366"/>
                    </a:moveTo>
                    <a:cubicBezTo>
                      <a:pt x="45" y="349"/>
                      <a:pt x="27" y="322"/>
                      <a:pt x="27" y="295"/>
                    </a:cubicBezTo>
                    <a:lnTo>
                      <a:pt x="27" y="295"/>
                    </a:lnTo>
                    <a:cubicBezTo>
                      <a:pt x="27" y="268"/>
                      <a:pt x="45" y="242"/>
                      <a:pt x="63" y="224"/>
                    </a:cubicBezTo>
                    <a:lnTo>
                      <a:pt x="63" y="224"/>
                    </a:lnTo>
                    <a:cubicBezTo>
                      <a:pt x="81" y="206"/>
                      <a:pt x="107" y="197"/>
                      <a:pt x="134" y="197"/>
                    </a:cubicBezTo>
                    <a:lnTo>
                      <a:pt x="134" y="197"/>
                    </a:lnTo>
                    <a:cubicBezTo>
                      <a:pt x="161" y="197"/>
                      <a:pt x="188" y="206"/>
                      <a:pt x="205" y="224"/>
                    </a:cubicBezTo>
                    <a:lnTo>
                      <a:pt x="205" y="224"/>
                    </a:lnTo>
                    <a:cubicBezTo>
                      <a:pt x="241" y="268"/>
                      <a:pt x="241" y="331"/>
                      <a:pt x="205" y="366"/>
                    </a:cubicBezTo>
                    <a:lnTo>
                      <a:pt x="205" y="366"/>
                    </a:lnTo>
                    <a:cubicBezTo>
                      <a:pt x="188" y="393"/>
                      <a:pt x="161" y="402"/>
                      <a:pt x="134" y="402"/>
                    </a:cubicBezTo>
                    <a:lnTo>
                      <a:pt x="134" y="402"/>
                    </a:lnTo>
                    <a:cubicBezTo>
                      <a:pt x="107" y="402"/>
                      <a:pt x="81" y="393"/>
                      <a:pt x="63" y="3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281;p50">
              <a:extLst>
                <a:ext uri="{FF2B5EF4-FFF2-40B4-BE49-F238E27FC236}">
                  <a16:creationId xmlns:a16="http://schemas.microsoft.com/office/drawing/2014/main" id="{79378EDC-88FC-43BD-1CE6-20F8B96BCF0E}"/>
                </a:ext>
              </a:extLst>
            </p:cNvPr>
            <p:cNvGrpSpPr/>
            <p:nvPr/>
          </p:nvGrpSpPr>
          <p:grpSpPr>
            <a:xfrm>
              <a:off x="3499776" y="2414214"/>
              <a:ext cx="2144458" cy="2190009"/>
              <a:chOff x="5192088" y="2349162"/>
              <a:chExt cx="972499" cy="993156"/>
            </a:xfrm>
          </p:grpSpPr>
          <p:sp>
            <p:nvSpPr>
              <p:cNvPr id="5" name="Google Shape;1282;p50">
                <a:extLst>
                  <a:ext uri="{FF2B5EF4-FFF2-40B4-BE49-F238E27FC236}">
                    <a16:creationId xmlns:a16="http://schemas.microsoft.com/office/drawing/2014/main" id="{93C78B0E-3268-66E0-43CC-C43902905FBD}"/>
                  </a:ext>
                </a:extLst>
              </p:cNvPr>
              <p:cNvSpPr/>
              <p:nvPr/>
            </p:nvSpPr>
            <p:spPr>
              <a:xfrm>
                <a:off x="5192088" y="2349162"/>
                <a:ext cx="972499" cy="993156"/>
              </a:xfrm>
              <a:custGeom>
                <a:avLst/>
                <a:gdLst/>
                <a:ahLst/>
                <a:cxnLst/>
                <a:rect l="l" t="t" r="r" b="b"/>
                <a:pathLst>
                  <a:path w="22268" h="22741" extrusionOk="0">
                    <a:moveTo>
                      <a:pt x="22267" y="4747"/>
                    </a:moveTo>
                    <a:lnTo>
                      <a:pt x="18850" y="18646"/>
                    </a:lnTo>
                    <a:cubicBezTo>
                      <a:pt x="18850" y="18762"/>
                      <a:pt x="18770" y="18878"/>
                      <a:pt x="18600" y="18967"/>
                    </a:cubicBezTo>
                    <a:lnTo>
                      <a:pt x="11749" y="22562"/>
                    </a:lnTo>
                    <a:cubicBezTo>
                      <a:pt x="11410" y="22740"/>
                      <a:pt x="10857" y="22740"/>
                      <a:pt x="10518" y="22562"/>
                    </a:cubicBezTo>
                    <a:lnTo>
                      <a:pt x="3667" y="18967"/>
                    </a:lnTo>
                    <a:cubicBezTo>
                      <a:pt x="3497" y="18878"/>
                      <a:pt x="3417" y="18762"/>
                      <a:pt x="3417" y="18646"/>
                    </a:cubicBezTo>
                    <a:lnTo>
                      <a:pt x="0" y="4747"/>
                    </a:lnTo>
                    <a:cubicBezTo>
                      <a:pt x="0" y="4622"/>
                      <a:pt x="89" y="4506"/>
                      <a:pt x="259" y="4417"/>
                    </a:cubicBezTo>
                    <a:lnTo>
                      <a:pt x="7110" y="822"/>
                    </a:lnTo>
                    <a:cubicBezTo>
                      <a:pt x="8654" y="1"/>
                      <a:pt x="13560" y="1"/>
                      <a:pt x="15157" y="822"/>
                    </a:cubicBezTo>
                    <a:lnTo>
                      <a:pt x="22008" y="4417"/>
                    </a:lnTo>
                    <a:cubicBezTo>
                      <a:pt x="22178" y="4506"/>
                      <a:pt x="22267" y="4622"/>
                      <a:pt x="22267" y="47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83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283;p50">
                <a:extLst>
                  <a:ext uri="{FF2B5EF4-FFF2-40B4-BE49-F238E27FC236}">
                    <a16:creationId xmlns:a16="http://schemas.microsoft.com/office/drawing/2014/main" id="{1301214B-7A8F-E6C6-2FF9-AE70B78E8C8B}"/>
                  </a:ext>
                </a:extLst>
              </p:cNvPr>
              <p:cNvSpPr/>
              <p:nvPr/>
            </p:nvSpPr>
            <p:spPr>
              <a:xfrm>
                <a:off x="5869199" y="2504638"/>
                <a:ext cx="110317" cy="373662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8556" extrusionOk="0">
                    <a:moveTo>
                      <a:pt x="2526" y="8556"/>
                    </a:moveTo>
                    <a:lnTo>
                      <a:pt x="2526" y="2516"/>
                    </a:lnTo>
                    <a:lnTo>
                      <a:pt x="1" y="0"/>
                    </a:lnTo>
                    <a:lnTo>
                      <a:pt x="1" y="60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284;p50">
                <a:extLst>
                  <a:ext uri="{FF2B5EF4-FFF2-40B4-BE49-F238E27FC236}">
                    <a16:creationId xmlns:a16="http://schemas.microsoft.com/office/drawing/2014/main" id="{A6CCAFB9-EB6B-2630-C752-24CB197FDB4E}"/>
                  </a:ext>
                </a:extLst>
              </p:cNvPr>
              <p:cNvSpPr/>
              <p:nvPr/>
            </p:nvSpPr>
            <p:spPr>
              <a:xfrm>
                <a:off x="5878195" y="2535427"/>
                <a:ext cx="91974" cy="107172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454" extrusionOk="0">
                    <a:moveTo>
                      <a:pt x="2105" y="2453"/>
                    </a:moveTo>
                    <a:lnTo>
                      <a:pt x="2105" y="2105"/>
                    </a:lnTo>
                    <a:lnTo>
                      <a:pt x="0" y="0"/>
                    </a:lnTo>
                    <a:lnTo>
                      <a:pt x="0" y="3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85;p50">
                <a:extLst>
                  <a:ext uri="{FF2B5EF4-FFF2-40B4-BE49-F238E27FC236}">
                    <a16:creationId xmlns:a16="http://schemas.microsoft.com/office/drawing/2014/main" id="{AAEA4844-8A8B-FF33-E05D-1F2DF04D2DFD}"/>
                  </a:ext>
                </a:extLst>
              </p:cNvPr>
              <p:cNvSpPr/>
              <p:nvPr/>
            </p:nvSpPr>
            <p:spPr>
              <a:xfrm>
                <a:off x="5878195" y="2572812"/>
                <a:ext cx="91974" cy="1067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445" extrusionOk="0">
                    <a:moveTo>
                      <a:pt x="2105" y="2445"/>
                    </a:moveTo>
                    <a:lnTo>
                      <a:pt x="2105" y="2106"/>
                    </a:lnTo>
                    <a:lnTo>
                      <a:pt x="0" y="1"/>
                    </a:lnTo>
                    <a:lnTo>
                      <a:pt x="0" y="34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86;p50">
                <a:extLst>
                  <a:ext uri="{FF2B5EF4-FFF2-40B4-BE49-F238E27FC236}">
                    <a16:creationId xmlns:a16="http://schemas.microsoft.com/office/drawing/2014/main" id="{523CE75C-D8A4-FFE8-6CA8-8E418EF1BE5A}"/>
                  </a:ext>
                </a:extLst>
              </p:cNvPr>
              <p:cNvSpPr/>
              <p:nvPr/>
            </p:nvSpPr>
            <p:spPr>
              <a:xfrm>
                <a:off x="5878195" y="2609846"/>
                <a:ext cx="91974" cy="107172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454" extrusionOk="0">
                    <a:moveTo>
                      <a:pt x="2105" y="2453"/>
                    </a:moveTo>
                    <a:lnTo>
                      <a:pt x="2105" y="2105"/>
                    </a:lnTo>
                    <a:lnTo>
                      <a:pt x="0" y="0"/>
                    </a:lnTo>
                    <a:lnTo>
                      <a:pt x="0" y="3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87;p50">
                <a:extLst>
                  <a:ext uri="{FF2B5EF4-FFF2-40B4-BE49-F238E27FC236}">
                    <a16:creationId xmlns:a16="http://schemas.microsoft.com/office/drawing/2014/main" id="{9C08A863-EFE8-963B-C439-E2E9E15D6338}"/>
                  </a:ext>
                </a:extLst>
              </p:cNvPr>
              <p:cNvSpPr/>
              <p:nvPr/>
            </p:nvSpPr>
            <p:spPr>
              <a:xfrm>
                <a:off x="5878195" y="2647231"/>
                <a:ext cx="91974" cy="107172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454" extrusionOk="0">
                    <a:moveTo>
                      <a:pt x="2105" y="2454"/>
                    </a:moveTo>
                    <a:lnTo>
                      <a:pt x="2105" y="2106"/>
                    </a:lnTo>
                    <a:lnTo>
                      <a:pt x="0" y="0"/>
                    </a:lnTo>
                    <a:lnTo>
                      <a:pt x="0" y="3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88;p50">
                <a:extLst>
                  <a:ext uri="{FF2B5EF4-FFF2-40B4-BE49-F238E27FC236}">
                    <a16:creationId xmlns:a16="http://schemas.microsoft.com/office/drawing/2014/main" id="{FDD8961D-4F25-F0BD-8249-AB5CB852A869}"/>
                  </a:ext>
                </a:extLst>
              </p:cNvPr>
              <p:cNvSpPr/>
              <p:nvPr/>
            </p:nvSpPr>
            <p:spPr>
              <a:xfrm>
                <a:off x="5878195" y="2684615"/>
                <a:ext cx="91974" cy="107216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455" extrusionOk="0">
                    <a:moveTo>
                      <a:pt x="2105" y="2454"/>
                    </a:moveTo>
                    <a:lnTo>
                      <a:pt x="2105" y="2106"/>
                    </a:lnTo>
                    <a:lnTo>
                      <a:pt x="0" y="1"/>
                    </a:lnTo>
                    <a:lnTo>
                      <a:pt x="0" y="3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89;p50">
                <a:extLst>
                  <a:ext uri="{FF2B5EF4-FFF2-40B4-BE49-F238E27FC236}">
                    <a16:creationId xmlns:a16="http://schemas.microsoft.com/office/drawing/2014/main" id="{F39E5449-1D13-012B-FC1A-C610AFF1B80E}"/>
                  </a:ext>
                </a:extLst>
              </p:cNvPr>
              <p:cNvSpPr/>
              <p:nvPr/>
            </p:nvSpPr>
            <p:spPr>
              <a:xfrm>
                <a:off x="5878195" y="2722043"/>
                <a:ext cx="91974" cy="1067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445" extrusionOk="0">
                    <a:moveTo>
                      <a:pt x="2105" y="2445"/>
                    </a:moveTo>
                    <a:lnTo>
                      <a:pt x="2105" y="2106"/>
                    </a:lnTo>
                    <a:lnTo>
                      <a:pt x="0" y="0"/>
                    </a:lnTo>
                    <a:lnTo>
                      <a:pt x="0" y="33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90;p50">
                <a:extLst>
                  <a:ext uri="{FF2B5EF4-FFF2-40B4-BE49-F238E27FC236}">
                    <a16:creationId xmlns:a16="http://schemas.microsoft.com/office/drawing/2014/main" id="{3D471305-2E96-8E16-E09E-6E1430FF75C9}"/>
                  </a:ext>
                </a:extLst>
              </p:cNvPr>
              <p:cNvSpPr/>
              <p:nvPr/>
            </p:nvSpPr>
            <p:spPr>
              <a:xfrm>
                <a:off x="5324942" y="2446203"/>
                <a:ext cx="74811" cy="25286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5790" extrusionOk="0">
                    <a:moveTo>
                      <a:pt x="0" y="5790"/>
                    </a:moveTo>
                    <a:lnTo>
                      <a:pt x="0" y="1704"/>
                    </a:lnTo>
                    <a:lnTo>
                      <a:pt x="1713" y="0"/>
                    </a:lnTo>
                    <a:lnTo>
                      <a:pt x="1713" y="407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91;p50">
                <a:extLst>
                  <a:ext uri="{FF2B5EF4-FFF2-40B4-BE49-F238E27FC236}">
                    <a16:creationId xmlns:a16="http://schemas.microsoft.com/office/drawing/2014/main" id="{30585FCE-2393-2085-7BFA-02ACBCD7545E}"/>
                  </a:ext>
                </a:extLst>
              </p:cNvPr>
              <p:cNvSpPr/>
              <p:nvPr/>
            </p:nvSpPr>
            <p:spPr>
              <a:xfrm>
                <a:off x="5331144" y="2466817"/>
                <a:ext cx="62408" cy="7254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61" extrusionOk="0">
                    <a:moveTo>
                      <a:pt x="1" y="1660"/>
                    </a:moveTo>
                    <a:lnTo>
                      <a:pt x="1" y="1428"/>
                    </a:lnTo>
                    <a:lnTo>
                      <a:pt x="1428" y="1"/>
                    </a:lnTo>
                    <a:lnTo>
                      <a:pt x="1428" y="2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92;p50">
                <a:extLst>
                  <a:ext uri="{FF2B5EF4-FFF2-40B4-BE49-F238E27FC236}">
                    <a16:creationId xmlns:a16="http://schemas.microsoft.com/office/drawing/2014/main" id="{B6D4C47F-5F78-86B6-6589-2DC753F38E0F}"/>
                  </a:ext>
                </a:extLst>
              </p:cNvPr>
              <p:cNvSpPr/>
              <p:nvPr/>
            </p:nvSpPr>
            <p:spPr>
              <a:xfrm>
                <a:off x="5331144" y="2492147"/>
                <a:ext cx="62408" cy="7254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61" extrusionOk="0">
                    <a:moveTo>
                      <a:pt x="1" y="1660"/>
                    </a:moveTo>
                    <a:lnTo>
                      <a:pt x="1" y="1428"/>
                    </a:lnTo>
                    <a:lnTo>
                      <a:pt x="1428" y="1"/>
                    </a:lnTo>
                    <a:lnTo>
                      <a:pt x="1428" y="2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93;p50">
                <a:extLst>
                  <a:ext uri="{FF2B5EF4-FFF2-40B4-BE49-F238E27FC236}">
                    <a16:creationId xmlns:a16="http://schemas.microsoft.com/office/drawing/2014/main" id="{505EE0D4-1F49-CFB8-3BDE-48AAC7FE06C2}"/>
                  </a:ext>
                </a:extLst>
              </p:cNvPr>
              <p:cNvSpPr/>
              <p:nvPr/>
            </p:nvSpPr>
            <p:spPr>
              <a:xfrm>
                <a:off x="5331144" y="2517478"/>
                <a:ext cx="62408" cy="7254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61" extrusionOk="0">
                    <a:moveTo>
                      <a:pt x="1" y="1660"/>
                    </a:moveTo>
                    <a:lnTo>
                      <a:pt x="1" y="1419"/>
                    </a:lnTo>
                    <a:lnTo>
                      <a:pt x="1428" y="1"/>
                    </a:lnTo>
                    <a:lnTo>
                      <a:pt x="1428" y="2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94;p50">
                <a:extLst>
                  <a:ext uri="{FF2B5EF4-FFF2-40B4-BE49-F238E27FC236}">
                    <a16:creationId xmlns:a16="http://schemas.microsoft.com/office/drawing/2014/main" id="{E309CAF7-E6FA-BE99-B17D-6BC6B8ACAECF}"/>
                  </a:ext>
                </a:extLst>
              </p:cNvPr>
              <p:cNvSpPr/>
              <p:nvPr/>
            </p:nvSpPr>
            <p:spPr>
              <a:xfrm>
                <a:off x="5331144" y="2542808"/>
                <a:ext cx="62408" cy="7210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51" extrusionOk="0">
                    <a:moveTo>
                      <a:pt x="1" y="1651"/>
                    </a:moveTo>
                    <a:lnTo>
                      <a:pt x="1" y="1419"/>
                    </a:lnTo>
                    <a:lnTo>
                      <a:pt x="1428" y="1"/>
                    </a:lnTo>
                    <a:lnTo>
                      <a:pt x="1428" y="2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95;p50">
                <a:extLst>
                  <a:ext uri="{FF2B5EF4-FFF2-40B4-BE49-F238E27FC236}">
                    <a16:creationId xmlns:a16="http://schemas.microsoft.com/office/drawing/2014/main" id="{8A04A2ED-8717-863A-FB5C-080F87DE78E9}"/>
                  </a:ext>
                </a:extLst>
              </p:cNvPr>
              <p:cNvSpPr/>
              <p:nvPr/>
            </p:nvSpPr>
            <p:spPr>
              <a:xfrm>
                <a:off x="5331144" y="2567745"/>
                <a:ext cx="62408" cy="7249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60" extrusionOk="0">
                    <a:moveTo>
                      <a:pt x="1" y="1660"/>
                    </a:moveTo>
                    <a:lnTo>
                      <a:pt x="1" y="1428"/>
                    </a:lnTo>
                    <a:lnTo>
                      <a:pt x="1428" y="1"/>
                    </a:lnTo>
                    <a:lnTo>
                      <a:pt x="1428" y="24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96;p50">
                <a:extLst>
                  <a:ext uri="{FF2B5EF4-FFF2-40B4-BE49-F238E27FC236}">
                    <a16:creationId xmlns:a16="http://schemas.microsoft.com/office/drawing/2014/main" id="{D689C867-37CD-C950-7254-70A254C7B57D}"/>
                  </a:ext>
                </a:extLst>
              </p:cNvPr>
              <p:cNvSpPr/>
              <p:nvPr/>
            </p:nvSpPr>
            <p:spPr>
              <a:xfrm>
                <a:off x="5331144" y="2593076"/>
                <a:ext cx="62408" cy="7249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60" extrusionOk="0">
                    <a:moveTo>
                      <a:pt x="1" y="1660"/>
                    </a:moveTo>
                    <a:lnTo>
                      <a:pt x="1" y="1428"/>
                    </a:lnTo>
                    <a:lnTo>
                      <a:pt x="1428" y="0"/>
                    </a:lnTo>
                    <a:lnTo>
                      <a:pt x="1428" y="23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97;p50">
                <a:extLst>
                  <a:ext uri="{FF2B5EF4-FFF2-40B4-BE49-F238E27FC236}">
                    <a16:creationId xmlns:a16="http://schemas.microsoft.com/office/drawing/2014/main" id="{71911737-0D5F-B7E7-6CA2-A4500A5AE2D5}"/>
                  </a:ext>
                </a:extLst>
              </p:cNvPr>
              <p:cNvSpPr/>
              <p:nvPr/>
            </p:nvSpPr>
            <p:spPr>
              <a:xfrm>
                <a:off x="5254410" y="2771131"/>
                <a:ext cx="40965" cy="15429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533" extrusionOk="0">
                    <a:moveTo>
                      <a:pt x="732" y="3372"/>
                    </a:moveTo>
                    <a:cubicBezTo>
                      <a:pt x="598" y="3533"/>
                      <a:pt x="455" y="3444"/>
                      <a:pt x="411" y="3167"/>
                    </a:cubicBezTo>
                    <a:lnTo>
                      <a:pt x="45" y="946"/>
                    </a:lnTo>
                    <a:cubicBezTo>
                      <a:pt x="0" y="669"/>
                      <a:pt x="72" y="321"/>
                      <a:pt x="206" y="161"/>
                    </a:cubicBezTo>
                    <a:cubicBezTo>
                      <a:pt x="339" y="0"/>
                      <a:pt x="482" y="98"/>
                      <a:pt x="527" y="366"/>
                    </a:cubicBezTo>
                    <a:lnTo>
                      <a:pt x="893" y="2596"/>
                    </a:lnTo>
                    <a:cubicBezTo>
                      <a:pt x="937" y="2864"/>
                      <a:pt x="866" y="3212"/>
                      <a:pt x="732" y="3372"/>
                    </a:cubicBezTo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98;p50">
                <a:extLst>
                  <a:ext uri="{FF2B5EF4-FFF2-40B4-BE49-F238E27FC236}">
                    <a16:creationId xmlns:a16="http://schemas.microsoft.com/office/drawing/2014/main" id="{5E0A9730-2644-ED45-C0CB-FC1495184486}"/>
                  </a:ext>
                </a:extLst>
              </p:cNvPr>
              <p:cNvSpPr/>
              <p:nvPr/>
            </p:nvSpPr>
            <p:spPr>
              <a:xfrm>
                <a:off x="6042975" y="2643737"/>
                <a:ext cx="32798" cy="9935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275" extrusionOk="0">
                    <a:moveTo>
                      <a:pt x="206" y="2114"/>
                    </a:moveTo>
                    <a:cubicBezTo>
                      <a:pt x="340" y="2275"/>
                      <a:pt x="482" y="2186"/>
                      <a:pt x="527" y="1918"/>
                    </a:cubicBezTo>
                    <a:lnTo>
                      <a:pt x="705" y="937"/>
                    </a:lnTo>
                    <a:cubicBezTo>
                      <a:pt x="750" y="669"/>
                      <a:pt x="679" y="321"/>
                      <a:pt x="545" y="161"/>
                    </a:cubicBezTo>
                    <a:cubicBezTo>
                      <a:pt x="411" y="0"/>
                      <a:pt x="268" y="89"/>
                      <a:pt x="224" y="357"/>
                    </a:cubicBezTo>
                    <a:lnTo>
                      <a:pt x="45" y="1338"/>
                    </a:lnTo>
                    <a:cubicBezTo>
                      <a:pt x="1" y="1606"/>
                      <a:pt x="72" y="1954"/>
                      <a:pt x="206" y="21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99;p50">
                <a:extLst>
                  <a:ext uri="{FF2B5EF4-FFF2-40B4-BE49-F238E27FC236}">
                    <a16:creationId xmlns:a16="http://schemas.microsoft.com/office/drawing/2014/main" id="{31902917-E8D1-02D2-6EBE-B81194591DB1}"/>
                  </a:ext>
                </a:extLst>
              </p:cNvPr>
              <p:cNvSpPr/>
              <p:nvPr/>
            </p:nvSpPr>
            <p:spPr>
              <a:xfrm>
                <a:off x="5993493" y="2865028"/>
                <a:ext cx="15635" cy="6393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64" extrusionOk="0">
                    <a:moveTo>
                      <a:pt x="63" y="1410"/>
                    </a:moveTo>
                    <a:cubicBezTo>
                      <a:pt x="108" y="1463"/>
                      <a:pt x="152" y="1428"/>
                      <a:pt x="170" y="1347"/>
                    </a:cubicBezTo>
                    <a:lnTo>
                      <a:pt x="340" y="304"/>
                    </a:lnTo>
                    <a:cubicBezTo>
                      <a:pt x="358" y="214"/>
                      <a:pt x="331" y="107"/>
                      <a:pt x="295" y="54"/>
                    </a:cubicBezTo>
                    <a:cubicBezTo>
                      <a:pt x="250" y="0"/>
                      <a:pt x="206" y="27"/>
                      <a:pt x="188" y="116"/>
                    </a:cubicBezTo>
                    <a:lnTo>
                      <a:pt x="19" y="1160"/>
                    </a:lnTo>
                    <a:cubicBezTo>
                      <a:pt x="1" y="1240"/>
                      <a:pt x="27" y="1356"/>
                      <a:pt x="63" y="1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00;p50">
                <a:extLst>
                  <a:ext uri="{FF2B5EF4-FFF2-40B4-BE49-F238E27FC236}">
                    <a16:creationId xmlns:a16="http://schemas.microsoft.com/office/drawing/2014/main" id="{56A7D0D0-6D2C-8F9A-DEED-D417D4B0FE4A}"/>
                  </a:ext>
                </a:extLst>
              </p:cNvPr>
              <p:cNvSpPr/>
              <p:nvPr/>
            </p:nvSpPr>
            <p:spPr>
              <a:xfrm>
                <a:off x="5817009" y="2806987"/>
                <a:ext cx="15635" cy="6393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64" extrusionOk="0">
                    <a:moveTo>
                      <a:pt x="63" y="1410"/>
                    </a:moveTo>
                    <a:cubicBezTo>
                      <a:pt x="107" y="1463"/>
                      <a:pt x="152" y="1436"/>
                      <a:pt x="170" y="1347"/>
                    </a:cubicBezTo>
                    <a:lnTo>
                      <a:pt x="339" y="303"/>
                    </a:lnTo>
                    <a:cubicBezTo>
                      <a:pt x="357" y="214"/>
                      <a:pt x="331" y="107"/>
                      <a:pt x="286" y="54"/>
                    </a:cubicBezTo>
                    <a:cubicBezTo>
                      <a:pt x="250" y="0"/>
                      <a:pt x="197" y="36"/>
                      <a:pt x="188" y="116"/>
                    </a:cubicBezTo>
                    <a:lnTo>
                      <a:pt x="9" y="1160"/>
                    </a:lnTo>
                    <a:cubicBezTo>
                      <a:pt x="0" y="1249"/>
                      <a:pt x="18" y="1356"/>
                      <a:pt x="63" y="1410"/>
                    </a:cubicBezTo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01;p50">
                <a:extLst>
                  <a:ext uri="{FF2B5EF4-FFF2-40B4-BE49-F238E27FC236}">
                    <a16:creationId xmlns:a16="http://schemas.microsoft.com/office/drawing/2014/main" id="{ABEE8E8B-EAB1-6F21-9B5F-F228C309F7B9}"/>
                  </a:ext>
                </a:extLst>
              </p:cNvPr>
              <p:cNvSpPr/>
              <p:nvPr/>
            </p:nvSpPr>
            <p:spPr>
              <a:xfrm>
                <a:off x="5728964" y="2408775"/>
                <a:ext cx="15635" cy="6354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55" extrusionOk="0">
                    <a:moveTo>
                      <a:pt x="63" y="1401"/>
                    </a:moveTo>
                    <a:cubicBezTo>
                      <a:pt x="107" y="1455"/>
                      <a:pt x="152" y="1428"/>
                      <a:pt x="170" y="1339"/>
                    </a:cubicBezTo>
                    <a:lnTo>
                      <a:pt x="339" y="295"/>
                    </a:lnTo>
                    <a:cubicBezTo>
                      <a:pt x="357" y="215"/>
                      <a:pt x="330" y="99"/>
                      <a:pt x="286" y="45"/>
                    </a:cubicBezTo>
                    <a:cubicBezTo>
                      <a:pt x="250" y="1"/>
                      <a:pt x="197" y="28"/>
                      <a:pt x="188" y="117"/>
                    </a:cubicBezTo>
                    <a:lnTo>
                      <a:pt x="9" y="1152"/>
                    </a:lnTo>
                    <a:cubicBezTo>
                      <a:pt x="0" y="1241"/>
                      <a:pt x="18" y="1357"/>
                      <a:pt x="63" y="14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02;p50">
                <a:extLst>
                  <a:ext uri="{FF2B5EF4-FFF2-40B4-BE49-F238E27FC236}">
                    <a16:creationId xmlns:a16="http://schemas.microsoft.com/office/drawing/2014/main" id="{18CCDE40-5AE0-CA98-7346-183C76BC946F}"/>
                  </a:ext>
                </a:extLst>
              </p:cNvPr>
              <p:cNvSpPr/>
              <p:nvPr/>
            </p:nvSpPr>
            <p:spPr>
              <a:xfrm>
                <a:off x="5830635" y="2982684"/>
                <a:ext cx="54984" cy="224433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139" extrusionOk="0">
                    <a:moveTo>
                      <a:pt x="224" y="4960"/>
                    </a:moveTo>
                    <a:cubicBezTo>
                      <a:pt x="375" y="5139"/>
                      <a:pt x="545" y="5041"/>
                      <a:pt x="589" y="4729"/>
                    </a:cubicBezTo>
                    <a:lnTo>
                      <a:pt x="1205" y="1071"/>
                    </a:lnTo>
                    <a:cubicBezTo>
                      <a:pt x="1259" y="759"/>
                      <a:pt x="1178" y="366"/>
                      <a:pt x="1027" y="179"/>
                    </a:cubicBezTo>
                    <a:cubicBezTo>
                      <a:pt x="875" y="0"/>
                      <a:pt x="714" y="107"/>
                      <a:pt x="661" y="411"/>
                    </a:cubicBezTo>
                    <a:lnTo>
                      <a:pt x="45" y="4077"/>
                    </a:lnTo>
                    <a:cubicBezTo>
                      <a:pt x="1" y="4381"/>
                      <a:pt x="81" y="4782"/>
                      <a:pt x="224" y="49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03;p50">
                <a:extLst>
                  <a:ext uri="{FF2B5EF4-FFF2-40B4-BE49-F238E27FC236}">
                    <a16:creationId xmlns:a16="http://schemas.microsoft.com/office/drawing/2014/main" id="{5FC9B127-8BBF-27D4-4177-4D9080FDA1CD}"/>
                  </a:ext>
                </a:extLst>
              </p:cNvPr>
              <p:cNvSpPr/>
              <p:nvPr/>
            </p:nvSpPr>
            <p:spPr>
              <a:xfrm>
                <a:off x="5428579" y="2877475"/>
                <a:ext cx="69789" cy="245876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5630" extrusionOk="0">
                    <a:moveTo>
                      <a:pt x="1276" y="5371"/>
                    </a:moveTo>
                    <a:cubicBezTo>
                      <a:pt x="1062" y="5630"/>
                      <a:pt x="839" y="5478"/>
                      <a:pt x="767" y="5050"/>
                    </a:cubicBezTo>
                    <a:lnTo>
                      <a:pt x="72" y="1499"/>
                    </a:lnTo>
                    <a:cubicBezTo>
                      <a:pt x="0" y="1062"/>
                      <a:pt x="116" y="509"/>
                      <a:pt x="321" y="251"/>
                    </a:cubicBezTo>
                    <a:cubicBezTo>
                      <a:pt x="535" y="1"/>
                      <a:pt x="758" y="143"/>
                      <a:pt x="830" y="572"/>
                    </a:cubicBezTo>
                    <a:lnTo>
                      <a:pt x="1526" y="4131"/>
                    </a:lnTo>
                    <a:cubicBezTo>
                      <a:pt x="1597" y="4559"/>
                      <a:pt x="1490" y="5121"/>
                      <a:pt x="1276" y="53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48252B-DCDC-C40B-32D8-789F294EE5DE}"/>
              </a:ext>
            </a:extLst>
          </p:cNvPr>
          <p:cNvSpPr/>
          <p:nvPr/>
        </p:nvSpPr>
        <p:spPr>
          <a:xfrm>
            <a:off x="192895" y="3761945"/>
            <a:ext cx="4267200" cy="573087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Integrarea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backend-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ului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mobile cu      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platforma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Web a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aplicației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dispecer</a:t>
            </a:r>
            <a:endParaRPr lang="en-GB" altLang="en-RO" sz="105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77" name="Google Shape;372;p30">
            <a:extLst>
              <a:ext uri="{FF2B5EF4-FFF2-40B4-BE49-F238E27FC236}">
                <a16:creationId xmlns:a16="http://schemas.microsoft.com/office/drawing/2014/main" id="{CBE8B606-4A00-FB33-0F86-156DE4D0041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51057" y="145209"/>
            <a:ext cx="7702550" cy="57308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GB" altLang="en-RO" sz="3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CERINȚE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F67B9A-91D8-D776-D51E-6A7F804E5916}"/>
              </a:ext>
            </a:extLst>
          </p:cNvPr>
          <p:cNvSpPr/>
          <p:nvPr/>
        </p:nvSpPr>
        <p:spPr>
          <a:xfrm>
            <a:off x="194469" y="882503"/>
            <a:ext cx="4283075" cy="572700"/>
          </a:xfrm>
          <a:prstGeom prst="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RO" sz="1600" kern="0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FC3E2-DC2F-E688-68F4-3E3AACCFF6F5}"/>
              </a:ext>
            </a:extLst>
          </p:cNvPr>
          <p:cNvSpPr/>
          <p:nvPr/>
        </p:nvSpPr>
        <p:spPr>
          <a:xfrm>
            <a:off x="4986639" y="871357"/>
            <a:ext cx="3714749" cy="572700"/>
          </a:xfrm>
          <a:prstGeom prst="rect">
            <a:avLst/>
          </a:prstGeom>
          <a:solidFill>
            <a:schemeClr val="accent1">
              <a:lumMod val="10000"/>
              <a:lumOff val="90000"/>
              <a:alpha val="53249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RO" sz="1600" kern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4584" name="Google Shape;372;p30">
            <a:extLst>
              <a:ext uri="{FF2B5EF4-FFF2-40B4-BE49-F238E27FC236}">
                <a16:creationId xmlns:a16="http://schemas.microsoft.com/office/drawing/2014/main" id="{87A33EAC-D54C-A1FA-D728-748DCAC6C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58" y="918694"/>
            <a:ext cx="428307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800"/>
              <a:buFont typeface="Trispace" pitchFamily="2" charset="0"/>
              <a:buNone/>
            </a:pPr>
            <a:r>
              <a:rPr lang="en-GB" altLang="en-RO" sz="2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FUNCȚIONALE</a:t>
            </a:r>
          </a:p>
          <a:p>
            <a:pPr algn="ctr" eaLnBrk="1" hangingPunct="1">
              <a:buClr>
                <a:srgbClr val="FFFFFF"/>
              </a:buClr>
              <a:buSzPts val="2800"/>
              <a:buFont typeface="Trispace" pitchFamily="2" charset="0"/>
              <a:buNone/>
            </a:pPr>
            <a:endParaRPr lang="en-GB" altLang="en-RO"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sp>
        <p:nvSpPr>
          <p:cNvPr id="24585" name="Google Shape;372;p30">
            <a:extLst>
              <a:ext uri="{FF2B5EF4-FFF2-40B4-BE49-F238E27FC236}">
                <a16:creationId xmlns:a16="http://schemas.microsoft.com/office/drawing/2014/main" id="{2285054E-7742-86B0-3AAE-873800B6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751" y="911438"/>
            <a:ext cx="3576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800"/>
              <a:buFont typeface="Trispace" pitchFamily="2" charset="0"/>
              <a:buNone/>
            </a:pPr>
            <a:r>
              <a:rPr lang="en-GB" altLang="en-RO" sz="2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NON-FUNCȚIONALE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D585A2-8D86-E340-BD1C-3440E3C411AB}"/>
              </a:ext>
            </a:extLst>
          </p:cNvPr>
          <p:cNvSpPr/>
          <p:nvPr/>
        </p:nvSpPr>
        <p:spPr>
          <a:xfrm>
            <a:off x="203980" y="1449559"/>
            <a:ext cx="4283075" cy="5715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100" kern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Detectarea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incidentelor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mobilitate</a:t>
            </a:r>
            <a:r>
              <a:rPr lang="en-GB" sz="12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ale </a:t>
            </a:r>
            <a:r>
              <a:rPr lang="en-GB" sz="12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pacienților</a:t>
            </a:r>
            <a:endParaRPr lang="en-GB" sz="1050" kern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4AD82C-69AA-FCB9-6B2C-AA84E8BD5C49}"/>
              </a:ext>
            </a:extLst>
          </p:cNvPr>
          <p:cNvSpPr/>
          <p:nvPr/>
        </p:nvSpPr>
        <p:spPr>
          <a:xfrm>
            <a:off x="199534" y="3181621"/>
            <a:ext cx="4267200" cy="573087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Realizarea</a:t>
            </a:r>
            <a:r>
              <a:rPr lang="en-GB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interfetei</a:t>
            </a:r>
            <a:r>
              <a:rPr lang="en-GB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mobile intuitive cu </a:t>
            </a:r>
            <a:r>
              <a:rPr lang="en-GB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pacientul</a:t>
            </a:r>
            <a:endParaRPr lang="en-GB" altLang="en-RO" sz="1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B8C0420-746E-E7E9-F749-CDEF79D85DAE}"/>
              </a:ext>
            </a:extLst>
          </p:cNvPr>
          <p:cNvSpPr/>
          <p:nvPr/>
        </p:nvSpPr>
        <p:spPr>
          <a:xfrm>
            <a:off x="202407" y="2608762"/>
            <a:ext cx="4267200" cy="573087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Comunicarea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cu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pacientul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pentru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stabilire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tip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alerta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prioritizarea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alertelor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</a:t>
            </a:r>
          </a:p>
          <a:p>
            <a:pPr algn="ctr" eaLnBrk="1" hangingPunct="1"/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functie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starea</a:t>
            </a:r>
            <a:r>
              <a:rPr lang="en-GB" sz="105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5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urgenta</a:t>
            </a:r>
            <a:endParaRPr lang="en-GB" altLang="en-RO" sz="9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87C153-F70C-3C69-8165-956FBB04AF88}"/>
              </a:ext>
            </a:extLst>
          </p:cNvPr>
          <p:cNvSpPr/>
          <p:nvPr/>
        </p:nvSpPr>
        <p:spPr>
          <a:xfrm>
            <a:off x="203980" y="2030476"/>
            <a:ext cx="4283075" cy="5715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000" kern="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en-GB" sz="11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Alertare</a:t>
            </a:r>
            <a:r>
              <a:rPr lang="en-GB" sz="11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1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dispecerat</a:t>
            </a:r>
            <a:r>
              <a:rPr lang="en-GB" sz="11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sz="11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timp</a:t>
            </a:r>
            <a:r>
              <a:rPr lang="en-GB" sz="11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real cu </a:t>
            </a:r>
            <a:r>
              <a:rPr lang="en-GB" sz="11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identificare</a:t>
            </a:r>
            <a:r>
              <a:rPr lang="en-GB" sz="11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1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</a:t>
            </a:r>
            <a:r>
              <a:rPr lang="en-GB" sz="11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1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localizare</a:t>
            </a:r>
            <a:r>
              <a:rPr lang="en-GB" sz="1100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100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pacient</a:t>
            </a:r>
            <a:endParaRPr lang="en-GB" sz="1000" kern="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867998-49AE-2AA0-A463-00F119A66A57}"/>
              </a:ext>
            </a:extLst>
          </p:cNvPr>
          <p:cNvSpPr/>
          <p:nvPr/>
        </p:nvSpPr>
        <p:spPr>
          <a:xfrm>
            <a:off x="4986638" y="2021059"/>
            <a:ext cx="3714750" cy="573088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RO" sz="16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Securitate și confidențialitate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F2B8923-7F17-5607-CD72-264BF8C80C36}"/>
              </a:ext>
            </a:extLst>
          </p:cNvPr>
          <p:cNvSpPr/>
          <p:nvPr/>
        </p:nvSpPr>
        <p:spPr>
          <a:xfrm>
            <a:off x="4986638" y="1440075"/>
            <a:ext cx="3714750" cy="571500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600" kern="0" dirty="0"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</a:t>
            </a:r>
            <a:r>
              <a:rPr lang="en-GB" sz="1600" kern="0" dirty="0" err="1"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Timp</a:t>
            </a:r>
            <a:r>
              <a:rPr lang="en-GB" sz="1600" kern="0" dirty="0"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GB" sz="1600" kern="0" dirty="0" err="1"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scurt</a:t>
            </a:r>
            <a:r>
              <a:rPr lang="en-GB" sz="1600" kern="0" dirty="0"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de </a:t>
            </a:r>
            <a:r>
              <a:rPr lang="en-GB" sz="1600" kern="0" dirty="0" err="1"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răspuns</a:t>
            </a:r>
            <a:endParaRPr lang="en-GB" sz="1600" kern="0" dirty="0"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2F9A48-CBAC-DAC4-58C2-7826907CAD41}"/>
              </a:ext>
            </a:extLst>
          </p:cNvPr>
          <p:cNvSpPr/>
          <p:nvPr/>
        </p:nvSpPr>
        <p:spPr>
          <a:xfrm>
            <a:off x="4986638" y="2594863"/>
            <a:ext cx="3714750" cy="573088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1600" kern="0" dirty="0" err="1"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Scalabilitate</a:t>
            </a:r>
            <a:endParaRPr lang="en-GB" sz="1600" kern="0" dirty="0"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grpSp>
        <p:nvGrpSpPr>
          <p:cNvPr id="39" name="Google Shape;4308;p65">
            <a:extLst>
              <a:ext uri="{FF2B5EF4-FFF2-40B4-BE49-F238E27FC236}">
                <a16:creationId xmlns:a16="http://schemas.microsoft.com/office/drawing/2014/main" id="{838BCC0D-C2A3-E24E-CC44-AB92FA433F7B}"/>
              </a:ext>
            </a:extLst>
          </p:cNvPr>
          <p:cNvGrpSpPr/>
          <p:nvPr/>
        </p:nvGrpSpPr>
        <p:grpSpPr>
          <a:xfrm>
            <a:off x="216581" y="2076049"/>
            <a:ext cx="513316" cy="460916"/>
            <a:chOff x="-33277650" y="3226875"/>
            <a:chExt cx="277275" cy="29185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40" name="Google Shape;4309;p65">
              <a:extLst>
                <a:ext uri="{FF2B5EF4-FFF2-40B4-BE49-F238E27FC236}">
                  <a16:creationId xmlns:a16="http://schemas.microsoft.com/office/drawing/2014/main" id="{C9ECC752-15E7-A09B-2243-8BD34E1CDFD3}"/>
                </a:ext>
              </a:extLst>
            </p:cNvPr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1" name="Google Shape;4310;p65">
              <a:extLst>
                <a:ext uri="{FF2B5EF4-FFF2-40B4-BE49-F238E27FC236}">
                  <a16:creationId xmlns:a16="http://schemas.microsoft.com/office/drawing/2014/main" id="{4C3BAFBD-2F93-6535-0655-D3EB319D9684}"/>
                </a:ext>
              </a:extLst>
            </p:cNvPr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" name="Google Shape;4311;p65">
              <a:extLst>
                <a:ext uri="{FF2B5EF4-FFF2-40B4-BE49-F238E27FC236}">
                  <a16:creationId xmlns:a16="http://schemas.microsoft.com/office/drawing/2014/main" id="{596D06C1-1CE3-1A86-E7C7-AE1E5FF8DFAC}"/>
                </a:ext>
              </a:extLst>
            </p:cNvPr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" name="Google Shape;4312;p65">
              <a:extLst>
                <a:ext uri="{FF2B5EF4-FFF2-40B4-BE49-F238E27FC236}">
                  <a16:creationId xmlns:a16="http://schemas.microsoft.com/office/drawing/2014/main" id="{5F13034D-ED5E-2EFF-4B30-3C026D4A3079}"/>
                </a:ext>
              </a:extLst>
            </p:cNvPr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4" name="Google Shape;4313;p65">
              <a:extLst>
                <a:ext uri="{FF2B5EF4-FFF2-40B4-BE49-F238E27FC236}">
                  <a16:creationId xmlns:a16="http://schemas.microsoft.com/office/drawing/2014/main" id="{D0E4E37A-2761-07C5-3E4F-2BC6E4402673}"/>
                </a:ext>
              </a:extLst>
            </p:cNvPr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" name="Google Shape;4314;p65">
              <a:extLst>
                <a:ext uri="{FF2B5EF4-FFF2-40B4-BE49-F238E27FC236}">
                  <a16:creationId xmlns:a16="http://schemas.microsoft.com/office/drawing/2014/main" id="{BF33C693-39F0-B550-3C27-4CA18F6E102B}"/>
                </a:ext>
              </a:extLst>
            </p:cNvPr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6" name="Google Shape;4315;p65">
              <a:extLst>
                <a:ext uri="{FF2B5EF4-FFF2-40B4-BE49-F238E27FC236}">
                  <a16:creationId xmlns:a16="http://schemas.microsoft.com/office/drawing/2014/main" id="{9AAD2B53-FF0B-72DA-9AAF-7A804F43F810}"/>
                </a:ext>
              </a:extLst>
            </p:cNvPr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grpSp>
        <p:nvGrpSpPr>
          <p:cNvPr id="24594" name="Google Shape;1217;p49">
            <a:extLst>
              <a:ext uri="{FF2B5EF4-FFF2-40B4-BE49-F238E27FC236}">
                <a16:creationId xmlns:a16="http://schemas.microsoft.com/office/drawing/2014/main" id="{E500C501-0946-BF47-D810-686858C251A3}"/>
              </a:ext>
            </a:extLst>
          </p:cNvPr>
          <p:cNvGrpSpPr>
            <a:grpSpLocks/>
          </p:cNvGrpSpPr>
          <p:nvPr/>
        </p:nvGrpSpPr>
        <p:grpSpPr bwMode="auto">
          <a:xfrm>
            <a:off x="210957" y="4407501"/>
            <a:ext cx="485177" cy="431420"/>
            <a:chOff x="7542175" y="3962849"/>
            <a:chExt cx="487449" cy="429749"/>
          </a:xfrm>
        </p:grpSpPr>
        <p:sp>
          <p:nvSpPr>
            <p:cNvPr id="24600" name="Google Shape;1218;p49">
              <a:extLst>
                <a:ext uri="{FF2B5EF4-FFF2-40B4-BE49-F238E27FC236}">
                  <a16:creationId xmlns:a16="http://schemas.microsoft.com/office/drawing/2014/main" id="{EDC6DC31-5579-600D-7254-AD0D736E2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175" y="4076358"/>
              <a:ext cx="487449" cy="316239"/>
            </a:xfrm>
            <a:custGeom>
              <a:avLst/>
              <a:gdLst>
                <a:gd name="T0" fmla="*/ 1098 w 4595"/>
                <a:gd name="T1" fmla="*/ 1437 h 2981"/>
                <a:gd name="T2" fmla="*/ 1383 w 4595"/>
                <a:gd name="T3" fmla="*/ 1000 h 2981"/>
                <a:gd name="T4" fmla="*/ 2293 w 4595"/>
                <a:gd name="T5" fmla="*/ 545 h 2981"/>
                <a:gd name="T6" fmla="*/ 3212 w 4595"/>
                <a:gd name="T7" fmla="*/ 1000 h 2981"/>
                <a:gd name="T8" fmla="*/ 3497 w 4595"/>
                <a:gd name="T9" fmla="*/ 1437 h 2981"/>
                <a:gd name="T10" fmla="*/ 3515 w 4595"/>
                <a:gd name="T11" fmla="*/ 1490 h 2981"/>
                <a:gd name="T12" fmla="*/ 3497 w 4595"/>
                <a:gd name="T13" fmla="*/ 1544 h 2981"/>
                <a:gd name="T14" fmla="*/ 3212 w 4595"/>
                <a:gd name="T15" fmla="*/ 1981 h 2981"/>
                <a:gd name="T16" fmla="*/ 2293 w 4595"/>
                <a:gd name="T17" fmla="*/ 2427 h 2981"/>
                <a:gd name="T18" fmla="*/ 1383 w 4595"/>
                <a:gd name="T19" fmla="*/ 1981 h 2981"/>
                <a:gd name="T20" fmla="*/ 1098 w 4595"/>
                <a:gd name="T21" fmla="*/ 1544 h 2981"/>
                <a:gd name="T22" fmla="*/ 1071 w 4595"/>
                <a:gd name="T23" fmla="*/ 1490 h 2981"/>
                <a:gd name="T24" fmla="*/ 1098 w 4595"/>
                <a:gd name="T25" fmla="*/ 1437 h 2981"/>
                <a:gd name="T26" fmla="*/ 0 w 4595"/>
                <a:gd name="T27" fmla="*/ 2980 h 2981"/>
                <a:gd name="T28" fmla="*/ 4595 w 4595"/>
                <a:gd name="T29" fmla="*/ 2980 h 2981"/>
                <a:gd name="T30" fmla="*/ 4595 w 4595"/>
                <a:gd name="T31" fmla="*/ 1 h 2981"/>
                <a:gd name="T32" fmla="*/ 0 w 4595"/>
                <a:gd name="T33" fmla="*/ 1 h 2981"/>
                <a:gd name="T34" fmla="*/ 0 w 4595"/>
                <a:gd name="T35" fmla="*/ 2980 h 2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95" h="2981" extrusionOk="0">
                  <a:moveTo>
                    <a:pt x="1098" y="1437"/>
                  </a:moveTo>
                  <a:cubicBezTo>
                    <a:pt x="1098" y="1428"/>
                    <a:pt x="1187" y="1214"/>
                    <a:pt x="1383" y="1000"/>
                  </a:cubicBezTo>
                  <a:cubicBezTo>
                    <a:pt x="1633" y="705"/>
                    <a:pt x="1954" y="545"/>
                    <a:pt x="2293" y="545"/>
                  </a:cubicBezTo>
                  <a:cubicBezTo>
                    <a:pt x="2641" y="545"/>
                    <a:pt x="2953" y="705"/>
                    <a:pt x="3212" y="1000"/>
                  </a:cubicBezTo>
                  <a:cubicBezTo>
                    <a:pt x="3399" y="1214"/>
                    <a:pt x="3489" y="1428"/>
                    <a:pt x="3497" y="1437"/>
                  </a:cubicBezTo>
                  <a:lnTo>
                    <a:pt x="3515" y="1490"/>
                  </a:lnTo>
                  <a:lnTo>
                    <a:pt x="3497" y="1544"/>
                  </a:lnTo>
                  <a:cubicBezTo>
                    <a:pt x="3489" y="1553"/>
                    <a:pt x="3399" y="1767"/>
                    <a:pt x="3212" y="1981"/>
                  </a:cubicBezTo>
                  <a:cubicBezTo>
                    <a:pt x="2953" y="2276"/>
                    <a:pt x="2641" y="2427"/>
                    <a:pt x="2293" y="2427"/>
                  </a:cubicBezTo>
                  <a:cubicBezTo>
                    <a:pt x="1954" y="2427"/>
                    <a:pt x="1633" y="2276"/>
                    <a:pt x="1383" y="1981"/>
                  </a:cubicBezTo>
                  <a:cubicBezTo>
                    <a:pt x="1187" y="1767"/>
                    <a:pt x="1098" y="1553"/>
                    <a:pt x="1098" y="1544"/>
                  </a:cubicBezTo>
                  <a:lnTo>
                    <a:pt x="1071" y="1490"/>
                  </a:lnTo>
                  <a:lnTo>
                    <a:pt x="1098" y="1437"/>
                  </a:lnTo>
                  <a:close/>
                  <a:moveTo>
                    <a:pt x="0" y="2980"/>
                  </a:moveTo>
                  <a:lnTo>
                    <a:pt x="4595" y="2980"/>
                  </a:lnTo>
                  <a:lnTo>
                    <a:pt x="4595" y="1"/>
                  </a:lnTo>
                  <a:lnTo>
                    <a:pt x="0" y="1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pPr algn="ctr"/>
              <a:endParaRPr lang="en-RO" sz="16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601" name="Google Shape;1219;p49">
              <a:extLst>
                <a:ext uri="{FF2B5EF4-FFF2-40B4-BE49-F238E27FC236}">
                  <a16:creationId xmlns:a16="http://schemas.microsoft.com/office/drawing/2014/main" id="{7ABEE095-32A6-2D3A-811A-7701245A5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1209" y="4220207"/>
              <a:ext cx="28430" cy="28537"/>
            </a:xfrm>
            <a:custGeom>
              <a:avLst/>
              <a:gdLst>
                <a:gd name="T0" fmla="*/ 134 w 268"/>
                <a:gd name="T1" fmla="*/ 1 h 269"/>
                <a:gd name="T2" fmla="*/ 268 w 268"/>
                <a:gd name="T3" fmla="*/ 134 h 269"/>
                <a:gd name="T4" fmla="*/ 134 w 268"/>
                <a:gd name="T5" fmla="*/ 268 h 269"/>
                <a:gd name="T6" fmla="*/ 0 w 268"/>
                <a:gd name="T7" fmla="*/ 134 h 269"/>
                <a:gd name="T8" fmla="*/ 134 w 268"/>
                <a:gd name="T9" fmla="*/ 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69" extrusionOk="0">
                  <a:moveTo>
                    <a:pt x="134" y="1"/>
                  </a:moveTo>
                  <a:cubicBezTo>
                    <a:pt x="214" y="1"/>
                    <a:pt x="268" y="63"/>
                    <a:pt x="268" y="134"/>
                  </a:cubicBezTo>
                  <a:cubicBezTo>
                    <a:pt x="268" y="206"/>
                    <a:pt x="214" y="268"/>
                    <a:pt x="134" y="268"/>
                  </a:cubicBezTo>
                  <a:cubicBezTo>
                    <a:pt x="63" y="268"/>
                    <a:pt x="0" y="206"/>
                    <a:pt x="0" y="134"/>
                  </a:cubicBezTo>
                  <a:cubicBezTo>
                    <a:pt x="0" y="63"/>
                    <a:pt x="63" y="1"/>
                    <a:pt x="13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pPr algn="ctr"/>
              <a:endParaRPr lang="en-RO" sz="16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602" name="Google Shape;1220;p49">
              <a:extLst>
                <a:ext uri="{FF2B5EF4-FFF2-40B4-BE49-F238E27FC236}">
                  <a16:creationId xmlns:a16="http://schemas.microsoft.com/office/drawing/2014/main" id="{5D1F8B1E-319F-5F59-CFF1-F1B1F93A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979" y="4162498"/>
              <a:ext cx="196889" cy="143003"/>
            </a:xfrm>
            <a:custGeom>
              <a:avLst/>
              <a:gdLst>
                <a:gd name="T0" fmla="*/ 928 w 1856"/>
                <a:gd name="T1" fmla="*/ 277 h 1348"/>
                <a:gd name="T2" fmla="*/ 1339 w 1856"/>
                <a:gd name="T3" fmla="*/ 678 h 1348"/>
                <a:gd name="T4" fmla="*/ 928 w 1856"/>
                <a:gd name="T5" fmla="*/ 1080 h 1348"/>
                <a:gd name="T6" fmla="*/ 527 w 1856"/>
                <a:gd name="T7" fmla="*/ 678 h 1348"/>
                <a:gd name="T8" fmla="*/ 928 w 1856"/>
                <a:gd name="T9" fmla="*/ 277 h 1348"/>
                <a:gd name="T10" fmla="*/ 928 w 1856"/>
                <a:gd name="T11" fmla="*/ 1348 h 1348"/>
                <a:gd name="T12" fmla="*/ 1856 w 1856"/>
                <a:gd name="T13" fmla="*/ 678 h 1348"/>
                <a:gd name="T14" fmla="*/ 1642 w 1856"/>
                <a:gd name="T15" fmla="*/ 357 h 1348"/>
                <a:gd name="T16" fmla="*/ 928 w 1856"/>
                <a:gd name="T17" fmla="*/ 0 h 1348"/>
                <a:gd name="T18" fmla="*/ 0 w 1856"/>
                <a:gd name="T19" fmla="*/ 678 h 1348"/>
                <a:gd name="T20" fmla="*/ 223 w 1856"/>
                <a:gd name="T21" fmla="*/ 1000 h 1348"/>
                <a:gd name="T22" fmla="*/ 928 w 1856"/>
                <a:gd name="T23" fmla="*/ 1348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56" h="1348" extrusionOk="0">
                  <a:moveTo>
                    <a:pt x="928" y="277"/>
                  </a:moveTo>
                  <a:cubicBezTo>
                    <a:pt x="1151" y="277"/>
                    <a:pt x="1339" y="455"/>
                    <a:pt x="1339" y="678"/>
                  </a:cubicBezTo>
                  <a:cubicBezTo>
                    <a:pt x="1339" y="902"/>
                    <a:pt x="1151" y="1080"/>
                    <a:pt x="928" y="1080"/>
                  </a:cubicBezTo>
                  <a:cubicBezTo>
                    <a:pt x="705" y="1080"/>
                    <a:pt x="527" y="902"/>
                    <a:pt x="527" y="678"/>
                  </a:cubicBezTo>
                  <a:cubicBezTo>
                    <a:pt x="527" y="455"/>
                    <a:pt x="705" y="277"/>
                    <a:pt x="928" y="277"/>
                  </a:cubicBezTo>
                  <a:close/>
                  <a:moveTo>
                    <a:pt x="928" y="1348"/>
                  </a:moveTo>
                  <a:cubicBezTo>
                    <a:pt x="1472" y="1348"/>
                    <a:pt x="1776" y="848"/>
                    <a:pt x="1856" y="678"/>
                  </a:cubicBezTo>
                  <a:cubicBezTo>
                    <a:pt x="1820" y="607"/>
                    <a:pt x="1749" y="482"/>
                    <a:pt x="1642" y="357"/>
                  </a:cubicBezTo>
                  <a:cubicBezTo>
                    <a:pt x="1437" y="125"/>
                    <a:pt x="1196" y="0"/>
                    <a:pt x="928" y="0"/>
                  </a:cubicBezTo>
                  <a:cubicBezTo>
                    <a:pt x="393" y="0"/>
                    <a:pt x="90" y="509"/>
                    <a:pt x="0" y="678"/>
                  </a:cubicBezTo>
                  <a:cubicBezTo>
                    <a:pt x="36" y="750"/>
                    <a:pt x="107" y="875"/>
                    <a:pt x="223" y="1000"/>
                  </a:cubicBezTo>
                  <a:cubicBezTo>
                    <a:pt x="429" y="1232"/>
                    <a:pt x="669" y="1348"/>
                    <a:pt x="928" y="134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pPr algn="ctr"/>
              <a:endParaRPr lang="en-RO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603" name="Google Shape;1221;p49">
              <a:extLst>
                <a:ext uri="{FF2B5EF4-FFF2-40B4-BE49-F238E27FC236}">
                  <a16:creationId xmlns:a16="http://schemas.microsoft.com/office/drawing/2014/main" id="{04FC238A-5DA3-FC78-1D8A-CC63ABB5D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175" y="3962849"/>
              <a:ext cx="487449" cy="85292"/>
            </a:xfrm>
            <a:custGeom>
              <a:avLst/>
              <a:gdLst>
                <a:gd name="T0" fmla="*/ 1883 w 4595"/>
                <a:gd name="T1" fmla="*/ 535 h 804"/>
                <a:gd name="T2" fmla="*/ 1615 w 4595"/>
                <a:gd name="T3" fmla="*/ 535 h 804"/>
                <a:gd name="T4" fmla="*/ 1615 w 4595"/>
                <a:gd name="T5" fmla="*/ 268 h 804"/>
                <a:gd name="T6" fmla="*/ 1883 w 4595"/>
                <a:gd name="T7" fmla="*/ 268 h 804"/>
                <a:gd name="T8" fmla="*/ 1883 w 4595"/>
                <a:gd name="T9" fmla="*/ 535 h 804"/>
                <a:gd name="T10" fmla="*/ 1348 w 4595"/>
                <a:gd name="T11" fmla="*/ 535 h 804"/>
                <a:gd name="T12" fmla="*/ 1080 w 4595"/>
                <a:gd name="T13" fmla="*/ 535 h 804"/>
                <a:gd name="T14" fmla="*/ 1080 w 4595"/>
                <a:gd name="T15" fmla="*/ 268 h 804"/>
                <a:gd name="T16" fmla="*/ 1348 w 4595"/>
                <a:gd name="T17" fmla="*/ 268 h 804"/>
                <a:gd name="T18" fmla="*/ 1348 w 4595"/>
                <a:gd name="T19" fmla="*/ 535 h 804"/>
                <a:gd name="T20" fmla="*/ 803 w 4595"/>
                <a:gd name="T21" fmla="*/ 535 h 804"/>
                <a:gd name="T22" fmla="*/ 536 w 4595"/>
                <a:gd name="T23" fmla="*/ 535 h 804"/>
                <a:gd name="T24" fmla="*/ 536 w 4595"/>
                <a:gd name="T25" fmla="*/ 268 h 804"/>
                <a:gd name="T26" fmla="*/ 803 w 4595"/>
                <a:gd name="T27" fmla="*/ 268 h 804"/>
                <a:gd name="T28" fmla="*/ 803 w 4595"/>
                <a:gd name="T29" fmla="*/ 535 h 804"/>
                <a:gd name="T30" fmla="*/ 0 w 4595"/>
                <a:gd name="T31" fmla="*/ 803 h 804"/>
                <a:gd name="T32" fmla="*/ 4595 w 4595"/>
                <a:gd name="T33" fmla="*/ 803 h 804"/>
                <a:gd name="T34" fmla="*/ 4595 w 4595"/>
                <a:gd name="T35" fmla="*/ 0 h 804"/>
                <a:gd name="T36" fmla="*/ 0 w 4595"/>
                <a:gd name="T37" fmla="*/ 0 h 804"/>
                <a:gd name="T38" fmla="*/ 0 w 4595"/>
                <a:gd name="T39" fmla="*/ 80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95" h="804" extrusionOk="0">
                  <a:moveTo>
                    <a:pt x="1883" y="535"/>
                  </a:moveTo>
                  <a:lnTo>
                    <a:pt x="1615" y="535"/>
                  </a:lnTo>
                  <a:lnTo>
                    <a:pt x="1615" y="268"/>
                  </a:lnTo>
                  <a:lnTo>
                    <a:pt x="1883" y="268"/>
                  </a:lnTo>
                  <a:lnTo>
                    <a:pt x="1883" y="535"/>
                  </a:lnTo>
                  <a:close/>
                  <a:moveTo>
                    <a:pt x="1348" y="535"/>
                  </a:moveTo>
                  <a:lnTo>
                    <a:pt x="1080" y="535"/>
                  </a:lnTo>
                  <a:lnTo>
                    <a:pt x="1080" y="268"/>
                  </a:lnTo>
                  <a:lnTo>
                    <a:pt x="1348" y="268"/>
                  </a:lnTo>
                  <a:lnTo>
                    <a:pt x="1348" y="535"/>
                  </a:lnTo>
                  <a:close/>
                  <a:moveTo>
                    <a:pt x="803" y="535"/>
                  </a:moveTo>
                  <a:lnTo>
                    <a:pt x="536" y="535"/>
                  </a:lnTo>
                  <a:lnTo>
                    <a:pt x="536" y="268"/>
                  </a:lnTo>
                  <a:lnTo>
                    <a:pt x="803" y="268"/>
                  </a:lnTo>
                  <a:lnTo>
                    <a:pt x="803" y="535"/>
                  </a:lnTo>
                  <a:close/>
                  <a:moveTo>
                    <a:pt x="0" y="803"/>
                  </a:moveTo>
                  <a:lnTo>
                    <a:pt x="4595" y="803"/>
                  </a:lnTo>
                  <a:lnTo>
                    <a:pt x="4595" y="0"/>
                  </a:lnTo>
                  <a:lnTo>
                    <a:pt x="0" y="0"/>
                  </a:lnTo>
                  <a:lnTo>
                    <a:pt x="0" y="80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pPr algn="ctr"/>
              <a:endParaRPr lang="en-RO" sz="16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2" name="Google Shape;3252;p62">
            <a:extLst>
              <a:ext uri="{FF2B5EF4-FFF2-40B4-BE49-F238E27FC236}">
                <a16:creationId xmlns:a16="http://schemas.microsoft.com/office/drawing/2014/main" id="{78C1014D-3F1C-504F-B161-8DDE0E645405}"/>
              </a:ext>
            </a:extLst>
          </p:cNvPr>
          <p:cNvGrpSpPr/>
          <p:nvPr/>
        </p:nvGrpSpPr>
        <p:grpSpPr>
          <a:xfrm>
            <a:off x="235305" y="1521759"/>
            <a:ext cx="486912" cy="427099"/>
            <a:chOff x="6218300" y="4416175"/>
            <a:chExt cx="516000" cy="44800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53" name="Google Shape;3253;p62">
              <a:extLst>
                <a:ext uri="{FF2B5EF4-FFF2-40B4-BE49-F238E27FC236}">
                  <a16:creationId xmlns:a16="http://schemas.microsoft.com/office/drawing/2014/main" id="{661A5C10-FE42-13DE-6493-A1426C77B634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54" name="Google Shape;3254;p62">
              <a:extLst>
                <a:ext uri="{FF2B5EF4-FFF2-40B4-BE49-F238E27FC236}">
                  <a16:creationId xmlns:a16="http://schemas.microsoft.com/office/drawing/2014/main" id="{33142E49-9ED1-920D-5851-72B032DD04E9}"/>
                </a:ext>
              </a:extLst>
            </p:cNvPr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55" name="Google Shape;3255;p62">
              <a:extLst>
                <a:ext uri="{FF2B5EF4-FFF2-40B4-BE49-F238E27FC236}">
                  <a16:creationId xmlns:a16="http://schemas.microsoft.com/office/drawing/2014/main" id="{EDF9CCC6-0DEF-DC7E-7D93-C8EF4B4B23E7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grpSp>
        <p:nvGrpSpPr>
          <p:cNvPr id="56" name="Google Shape;2988;p62">
            <a:extLst>
              <a:ext uri="{FF2B5EF4-FFF2-40B4-BE49-F238E27FC236}">
                <a16:creationId xmlns:a16="http://schemas.microsoft.com/office/drawing/2014/main" id="{C8357D46-297F-BC85-ED5C-57B58BD13532}"/>
              </a:ext>
            </a:extLst>
          </p:cNvPr>
          <p:cNvGrpSpPr/>
          <p:nvPr/>
        </p:nvGrpSpPr>
        <p:grpSpPr>
          <a:xfrm>
            <a:off x="5034212" y="1509261"/>
            <a:ext cx="467814" cy="448152"/>
            <a:chOff x="3271200" y="1435075"/>
            <a:chExt cx="481825" cy="48182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57" name="Google Shape;2989;p62">
              <a:extLst>
                <a:ext uri="{FF2B5EF4-FFF2-40B4-BE49-F238E27FC236}">
                  <a16:creationId xmlns:a16="http://schemas.microsoft.com/office/drawing/2014/main" id="{533F335D-3860-0C60-B436-771B9F2FF3C1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solidFill>
                  <a:srgbClr val="435D74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58" name="Google Shape;2990;p62">
              <a:extLst>
                <a:ext uri="{FF2B5EF4-FFF2-40B4-BE49-F238E27FC236}">
                  <a16:creationId xmlns:a16="http://schemas.microsoft.com/office/drawing/2014/main" id="{58502472-F663-5C73-F0F9-29A9234F3009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 dirty="0">
                <a:solidFill>
                  <a:srgbClr val="435D74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grpSp>
        <p:nvGrpSpPr>
          <p:cNvPr id="59" name="Google Shape;3101;p62">
            <a:extLst>
              <a:ext uri="{FF2B5EF4-FFF2-40B4-BE49-F238E27FC236}">
                <a16:creationId xmlns:a16="http://schemas.microsoft.com/office/drawing/2014/main" id="{3092A328-E403-8D67-4C84-75D101C7CE15}"/>
              </a:ext>
            </a:extLst>
          </p:cNvPr>
          <p:cNvGrpSpPr/>
          <p:nvPr/>
        </p:nvGrpSpPr>
        <p:grpSpPr>
          <a:xfrm>
            <a:off x="255356" y="2700981"/>
            <a:ext cx="440778" cy="423408"/>
            <a:chOff x="4456875" y="2635825"/>
            <a:chExt cx="481825" cy="451700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60" name="Google Shape;3102;p62">
              <a:extLst>
                <a:ext uri="{FF2B5EF4-FFF2-40B4-BE49-F238E27FC236}">
                  <a16:creationId xmlns:a16="http://schemas.microsoft.com/office/drawing/2014/main" id="{03DABA24-11EC-6882-97F0-8E16C5EF58CB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solidFill>
                  <a:srgbClr val="435D74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61" name="Google Shape;3103;p62">
              <a:extLst>
                <a:ext uri="{FF2B5EF4-FFF2-40B4-BE49-F238E27FC236}">
                  <a16:creationId xmlns:a16="http://schemas.microsoft.com/office/drawing/2014/main" id="{1F433A5F-74E1-F11F-A7D8-734011F0DB97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solidFill>
                  <a:srgbClr val="435D74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62" name="Google Shape;3104;p62">
              <a:extLst>
                <a:ext uri="{FF2B5EF4-FFF2-40B4-BE49-F238E27FC236}">
                  <a16:creationId xmlns:a16="http://schemas.microsoft.com/office/drawing/2014/main" id="{7FAAA834-77CA-882D-FDFA-E77F7EA77382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solidFill>
                  <a:srgbClr val="435D74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63" name="Google Shape;3105;p62">
              <a:extLst>
                <a:ext uri="{FF2B5EF4-FFF2-40B4-BE49-F238E27FC236}">
                  <a16:creationId xmlns:a16="http://schemas.microsoft.com/office/drawing/2014/main" id="{70F0CAE9-90E1-35EB-F7B3-C2CD3A379642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solidFill>
                  <a:srgbClr val="435D74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20" name="Google Shape;3106;p62">
              <a:extLst>
                <a:ext uri="{FF2B5EF4-FFF2-40B4-BE49-F238E27FC236}">
                  <a16:creationId xmlns:a16="http://schemas.microsoft.com/office/drawing/2014/main" id="{C14D8B35-B582-B0DA-5DF0-328EA4827C00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 dirty="0">
                <a:solidFill>
                  <a:srgbClr val="435D74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21" name="Google Shape;3107;p62">
              <a:extLst>
                <a:ext uri="{FF2B5EF4-FFF2-40B4-BE49-F238E27FC236}">
                  <a16:creationId xmlns:a16="http://schemas.microsoft.com/office/drawing/2014/main" id="{9DDF7CC6-325C-5F11-8815-028A45773DCB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solidFill>
                  <a:srgbClr val="435D74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341" name="Google Shape;4222;p65">
            <a:extLst>
              <a:ext uri="{FF2B5EF4-FFF2-40B4-BE49-F238E27FC236}">
                <a16:creationId xmlns:a16="http://schemas.microsoft.com/office/drawing/2014/main" id="{C91D8409-1A1A-DE23-37C6-A47FB6780D60}"/>
              </a:ext>
            </a:extLst>
          </p:cNvPr>
          <p:cNvSpPr/>
          <p:nvPr/>
        </p:nvSpPr>
        <p:spPr>
          <a:xfrm>
            <a:off x="5075201" y="2127284"/>
            <a:ext cx="385762" cy="352425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kern="0" dirty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grpSp>
        <p:nvGrpSpPr>
          <p:cNvPr id="342" name="Google Shape;3887;p64">
            <a:extLst>
              <a:ext uri="{FF2B5EF4-FFF2-40B4-BE49-F238E27FC236}">
                <a16:creationId xmlns:a16="http://schemas.microsoft.com/office/drawing/2014/main" id="{1D15B7A1-4ED1-4191-3A3A-64662989C619}"/>
              </a:ext>
            </a:extLst>
          </p:cNvPr>
          <p:cNvGrpSpPr/>
          <p:nvPr/>
        </p:nvGrpSpPr>
        <p:grpSpPr>
          <a:xfrm>
            <a:off x="5075201" y="2640058"/>
            <a:ext cx="426175" cy="430239"/>
            <a:chOff x="583100" y="3982600"/>
            <a:chExt cx="296175" cy="29617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343" name="Google Shape;3888;p64">
              <a:extLst>
                <a:ext uri="{FF2B5EF4-FFF2-40B4-BE49-F238E27FC236}">
                  <a16:creationId xmlns:a16="http://schemas.microsoft.com/office/drawing/2014/main" id="{2F9E75E8-3BD7-A594-8F2F-A996E727B391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44" name="Google Shape;3889;p64">
              <a:extLst>
                <a:ext uri="{FF2B5EF4-FFF2-40B4-BE49-F238E27FC236}">
                  <a16:creationId xmlns:a16="http://schemas.microsoft.com/office/drawing/2014/main" id="{94D5677A-8B15-579F-03A7-B5A648EA1035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45" name="Google Shape;3890;p64">
              <a:extLst>
                <a:ext uri="{FF2B5EF4-FFF2-40B4-BE49-F238E27FC236}">
                  <a16:creationId xmlns:a16="http://schemas.microsoft.com/office/drawing/2014/main" id="{D661FC84-72D5-2DEB-65FB-557FA202B4C1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46" name="Google Shape;3891;p64">
              <a:extLst>
                <a:ext uri="{FF2B5EF4-FFF2-40B4-BE49-F238E27FC236}">
                  <a16:creationId xmlns:a16="http://schemas.microsoft.com/office/drawing/2014/main" id="{4389A80F-51F8-C648-9726-CD7B293AFC14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47" name="Google Shape;3892;p64">
              <a:extLst>
                <a:ext uri="{FF2B5EF4-FFF2-40B4-BE49-F238E27FC236}">
                  <a16:creationId xmlns:a16="http://schemas.microsoft.com/office/drawing/2014/main" id="{EC05B64C-0B15-55DB-E305-7EC93E92E963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48" name="Google Shape;3893;p64">
              <a:extLst>
                <a:ext uri="{FF2B5EF4-FFF2-40B4-BE49-F238E27FC236}">
                  <a16:creationId xmlns:a16="http://schemas.microsoft.com/office/drawing/2014/main" id="{6F3608E4-6FD9-445C-B5B7-7A3D4AAF1D1B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349" name="Google Shape;3894;p64">
              <a:extLst>
                <a:ext uri="{FF2B5EF4-FFF2-40B4-BE49-F238E27FC236}">
                  <a16:creationId xmlns:a16="http://schemas.microsoft.com/office/drawing/2014/main" id="{534F4F4C-B924-33BA-F381-D9B91642ED19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2D3856-BD26-40CD-C96C-C344A6C68B40}"/>
              </a:ext>
            </a:extLst>
          </p:cNvPr>
          <p:cNvSpPr/>
          <p:nvPr/>
        </p:nvSpPr>
        <p:spPr>
          <a:xfrm>
            <a:off x="192895" y="4316305"/>
            <a:ext cx="4267200" cy="573087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Realizarea</a:t>
            </a:r>
            <a:r>
              <a:rPr lang="en-GB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aplicației</a:t>
            </a:r>
            <a:r>
              <a:rPr lang="en-GB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u="none" strike="noStrike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dispecer</a:t>
            </a:r>
            <a:r>
              <a:rPr lang="en-GB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GB" altLang="en-RO" sz="11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oogle Shape;1566;p75">
            <a:extLst>
              <a:ext uri="{FF2B5EF4-FFF2-40B4-BE49-F238E27FC236}">
                <a16:creationId xmlns:a16="http://schemas.microsoft.com/office/drawing/2014/main" id="{B68C029A-1E17-68AA-F268-38A9764BFC5B}"/>
              </a:ext>
            </a:extLst>
          </p:cNvPr>
          <p:cNvGrpSpPr/>
          <p:nvPr/>
        </p:nvGrpSpPr>
        <p:grpSpPr>
          <a:xfrm>
            <a:off x="243805" y="3860949"/>
            <a:ext cx="463736" cy="412633"/>
            <a:chOff x="3719200" y="2850650"/>
            <a:chExt cx="263175" cy="2066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7" name="Google Shape;1567;p75">
              <a:extLst>
                <a:ext uri="{FF2B5EF4-FFF2-40B4-BE49-F238E27FC236}">
                  <a16:creationId xmlns:a16="http://schemas.microsoft.com/office/drawing/2014/main" id="{FFA587C8-11B6-BB6D-F486-210CA611BF0B}"/>
                </a:ext>
              </a:extLst>
            </p:cNvPr>
            <p:cNvSpPr/>
            <p:nvPr/>
          </p:nvSpPr>
          <p:spPr>
            <a:xfrm>
              <a:off x="3776950" y="2896475"/>
              <a:ext cx="41100" cy="60750"/>
            </a:xfrm>
            <a:custGeom>
              <a:avLst/>
              <a:gdLst/>
              <a:ahLst/>
              <a:cxnLst/>
              <a:rect l="l" t="t" r="r" b="b"/>
              <a:pathLst>
                <a:path w="1644" h="2430" extrusionOk="0">
                  <a:moveTo>
                    <a:pt x="1310" y="287"/>
                  </a:moveTo>
                  <a:lnTo>
                    <a:pt x="1310" y="1311"/>
                  </a:lnTo>
                  <a:lnTo>
                    <a:pt x="286" y="1311"/>
                  </a:lnTo>
                  <a:lnTo>
                    <a:pt x="286" y="287"/>
                  </a:lnTo>
                  <a:close/>
                  <a:moveTo>
                    <a:pt x="0" y="1"/>
                  </a:moveTo>
                  <a:lnTo>
                    <a:pt x="0" y="2430"/>
                  </a:lnTo>
                  <a:lnTo>
                    <a:pt x="286" y="2430"/>
                  </a:lnTo>
                  <a:lnTo>
                    <a:pt x="286" y="1596"/>
                  </a:lnTo>
                  <a:lnTo>
                    <a:pt x="1310" y="1596"/>
                  </a:lnTo>
                  <a:lnTo>
                    <a:pt x="1310" y="2430"/>
                  </a:lnTo>
                  <a:lnTo>
                    <a:pt x="1644" y="2430"/>
                  </a:lnTo>
                  <a:lnTo>
                    <a:pt x="1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68;p75">
              <a:extLst>
                <a:ext uri="{FF2B5EF4-FFF2-40B4-BE49-F238E27FC236}">
                  <a16:creationId xmlns:a16="http://schemas.microsoft.com/office/drawing/2014/main" id="{27ADA380-0F05-F6B4-9A76-9167A8FFF881}"/>
                </a:ext>
              </a:extLst>
            </p:cNvPr>
            <p:cNvSpPr/>
            <p:nvPr/>
          </p:nvSpPr>
          <p:spPr>
            <a:xfrm>
              <a:off x="3825775" y="2895900"/>
              <a:ext cx="40500" cy="61325"/>
            </a:xfrm>
            <a:custGeom>
              <a:avLst/>
              <a:gdLst/>
              <a:ahLst/>
              <a:cxnLst/>
              <a:rect l="l" t="t" r="r" b="b"/>
              <a:pathLst>
                <a:path w="1620" h="2453" extrusionOk="0">
                  <a:moveTo>
                    <a:pt x="1358" y="310"/>
                  </a:moveTo>
                  <a:lnTo>
                    <a:pt x="1358" y="1334"/>
                  </a:lnTo>
                  <a:lnTo>
                    <a:pt x="333" y="1334"/>
                  </a:lnTo>
                  <a:lnTo>
                    <a:pt x="333" y="310"/>
                  </a:lnTo>
                  <a:close/>
                  <a:moveTo>
                    <a:pt x="0" y="0"/>
                  </a:moveTo>
                  <a:lnTo>
                    <a:pt x="0" y="2453"/>
                  </a:lnTo>
                  <a:lnTo>
                    <a:pt x="310" y="2453"/>
                  </a:lnTo>
                  <a:lnTo>
                    <a:pt x="310" y="1619"/>
                  </a:lnTo>
                  <a:lnTo>
                    <a:pt x="1619" y="1619"/>
                  </a:lnTo>
                  <a:lnTo>
                    <a:pt x="16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69;p75">
              <a:extLst>
                <a:ext uri="{FF2B5EF4-FFF2-40B4-BE49-F238E27FC236}">
                  <a16:creationId xmlns:a16="http://schemas.microsoft.com/office/drawing/2014/main" id="{A08B45AB-741A-24B7-B5B8-8F5200FC7816}"/>
                </a:ext>
              </a:extLst>
            </p:cNvPr>
            <p:cNvSpPr/>
            <p:nvPr/>
          </p:nvSpPr>
          <p:spPr>
            <a:xfrm>
              <a:off x="3872200" y="2895900"/>
              <a:ext cx="24425" cy="61325"/>
            </a:xfrm>
            <a:custGeom>
              <a:avLst/>
              <a:gdLst/>
              <a:ahLst/>
              <a:cxnLst/>
              <a:rect l="l" t="t" r="r" b="b"/>
              <a:pathLst>
                <a:path w="977" h="2453" extrusionOk="0">
                  <a:moveTo>
                    <a:pt x="1" y="0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2143"/>
                  </a:lnTo>
                  <a:lnTo>
                    <a:pt x="1" y="2143"/>
                  </a:lnTo>
                  <a:lnTo>
                    <a:pt x="1" y="2453"/>
                  </a:lnTo>
                  <a:lnTo>
                    <a:pt x="977" y="2453"/>
                  </a:lnTo>
                  <a:lnTo>
                    <a:pt x="977" y="2143"/>
                  </a:lnTo>
                  <a:lnTo>
                    <a:pt x="620" y="2143"/>
                  </a:lnTo>
                  <a:lnTo>
                    <a:pt x="620" y="310"/>
                  </a:lnTo>
                  <a:lnTo>
                    <a:pt x="977" y="310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0;p75">
              <a:extLst>
                <a:ext uri="{FF2B5EF4-FFF2-40B4-BE49-F238E27FC236}">
                  <a16:creationId xmlns:a16="http://schemas.microsoft.com/office/drawing/2014/main" id="{BC35C990-26D0-D9B7-9177-8115A91376E3}"/>
                </a:ext>
              </a:extLst>
            </p:cNvPr>
            <p:cNvSpPr/>
            <p:nvPr/>
          </p:nvSpPr>
          <p:spPr>
            <a:xfrm>
              <a:off x="3818025" y="2974475"/>
              <a:ext cx="7775" cy="7175"/>
            </a:xfrm>
            <a:custGeom>
              <a:avLst/>
              <a:gdLst/>
              <a:ahLst/>
              <a:cxnLst/>
              <a:rect l="l" t="t" r="r" b="b"/>
              <a:pathLst>
                <a:path w="311" h="287" extrusionOk="0">
                  <a:moveTo>
                    <a:pt x="1" y="1"/>
                  </a:moveTo>
                  <a:lnTo>
                    <a:pt x="1" y="286"/>
                  </a:lnTo>
                  <a:lnTo>
                    <a:pt x="310" y="286"/>
                  </a:lnTo>
                  <a:lnTo>
                    <a:pt x="3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71;p75">
              <a:extLst>
                <a:ext uri="{FF2B5EF4-FFF2-40B4-BE49-F238E27FC236}">
                  <a16:creationId xmlns:a16="http://schemas.microsoft.com/office/drawing/2014/main" id="{4CD53B93-4306-6062-959D-DE08CBB909B2}"/>
                </a:ext>
              </a:extLst>
            </p:cNvPr>
            <p:cNvSpPr/>
            <p:nvPr/>
          </p:nvSpPr>
          <p:spPr>
            <a:xfrm>
              <a:off x="3834100" y="297447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72;p75">
              <a:extLst>
                <a:ext uri="{FF2B5EF4-FFF2-40B4-BE49-F238E27FC236}">
                  <a16:creationId xmlns:a16="http://schemas.microsoft.com/office/drawing/2014/main" id="{A34FBBE7-8F58-52F2-918F-050E425314FC}"/>
                </a:ext>
              </a:extLst>
            </p:cNvPr>
            <p:cNvSpPr/>
            <p:nvPr/>
          </p:nvSpPr>
          <p:spPr>
            <a:xfrm>
              <a:off x="3851375" y="297447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73;p75">
              <a:extLst>
                <a:ext uri="{FF2B5EF4-FFF2-40B4-BE49-F238E27FC236}">
                  <a16:creationId xmlns:a16="http://schemas.microsoft.com/office/drawing/2014/main" id="{6DD0B39E-735A-812D-E5CE-E903FE3D1463}"/>
                </a:ext>
              </a:extLst>
            </p:cNvPr>
            <p:cNvSpPr/>
            <p:nvPr/>
          </p:nvSpPr>
          <p:spPr>
            <a:xfrm>
              <a:off x="3719200" y="2850650"/>
              <a:ext cx="263175" cy="206600"/>
            </a:xfrm>
            <a:custGeom>
              <a:avLst/>
              <a:gdLst/>
              <a:ahLst/>
              <a:cxnLst/>
              <a:rect l="l" t="t" r="r" b="b"/>
              <a:pathLst>
                <a:path w="10527" h="8264" extrusionOk="0">
                  <a:moveTo>
                    <a:pt x="5430" y="6906"/>
                  </a:moveTo>
                  <a:lnTo>
                    <a:pt x="5430" y="7930"/>
                  </a:lnTo>
                  <a:lnTo>
                    <a:pt x="4096" y="7930"/>
                  </a:lnTo>
                  <a:lnTo>
                    <a:pt x="4096" y="6906"/>
                  </a:lnTo>
                  <a:close/>
                  <a:moveTo>
                    <a:pt x="9717" y="2667"/>
                  </a:moveTo>
                  <a:cubicBezTo>
                    <a:pt x="10050" y="2858"/>
                    <a:pt x="10217" y="3215"/>
                    <a:pt x="10217" y="3644"/>
                  </a:cubicBezTo>
                  <a:cubicBezTo>
                    <a:pt x="10217" y="4096"/>
                    <a:pt x="9931" y="4501"/>
                    <a:pt x="9502" y="4715"/>
                  </a:cubicBezTo>
                  <a:lnTo>
                    <a:pt x="9431" y="4739"/>
                  </a:lnTo>
                  <a:lnTo>
                    <a:pt x="9431" y="7930"/>
                  </a:lnTo>
                  <a:lnTo>
                    <a:pt x="9431" y="7954"/>
                  </a:lnTo>
                  <a:lnTo>
                    <a:pt x="8764" y="7954"/>
                  </a:lnTo>
                  <a:cubicBezTo>
                    <a:pt x="8764" y="7954"/>
                    <a:pt x="8740" y="7954"/>
                    <a:pt x="8740" y="7930"/>
                  </a:cubicBezTo>
                  <a:lnTo>
                    <a:pt x="8740" y="4739"/>
                  </a:lnTo>
                  <a:lnTo>
                    <a:pt x="8645" y="4715"/>
                  </a:lnTo>
                  <a:cubicBezTo>
                    <a:pt x="8192" y="4525"/>
                    <a:pt x="7907" y="4120"/>
                    <a:pt x="7907" y="3644"/>
                  </a:cubicBezTo>
                  <a:cubicBezTo>
                    <a:pt x="7907" y="3263"/>
                    <a:pt x="8097" y="2905"/>
                    <a:pt x="8407" y="2667"/>
                  </a:cubicBezTo>
                  <a:lnTo>
                    <a:pt x="8407" y="3882"/>
                  </a:lnTo>
                  <a:cubicBezTo>
                    <a:pt x="8407" y="4001"/>
                    <a:pt x="8526" y="4120"/>
                    <a:pt x="8645" y="4120"/>
                  </a:cubicBezTo>
                  <a:lnTo>
                    <a:pt x="9478" y="4120"/>
                  </a:lnTo>
                  <a:cubicBezTo>
                    <a:pt x="9598" y="4120"/>
                    <a:pt x="9717" y="4001"/>
                    <a:pt x="9717" y="3882"/>
                  </a:cubicBezTo>
                  <a:lnTo>
                    <a:pt x="9717" y="2667"/>
                  </a:lnTo>
                  <a:close/>
                  <a:moveTo>
                    <a:pt x="334" y="0"/>
                  </a:moveTo>
                  <a:cubicBezTo>
                    <a:pt x="167" y="0"/>
                    <a:pt x="0" y="119"/>
                    <a:pt x="0" y="310"/>
                  </a:cubicBezTo>
                  <a:lnTo>
                    <a:pt x="0" y="6597"/>
                  </a:lnTo>
                  <a:cubicBezTo>
                    <a:pt x="0" y="6763"/>
                    <a:pt x="167" y="6906"/>
                    <a:pt x="334" y="6906"/>
                  </a:cubicBezTo>
                  <a:lnTo>
                    <a:pt x="3787" y="6906"/>
                  </a:lnTo>
                  <a:lnTo>
                    <a:pt x="3787" y="7930"/>
                  </a:lnTo>
                  <a:lnTo>
                    <a:pt x="3144" y="7930"/>
                  </a:lnTo>
                  <a:lnTo>
                    <a:pt x="3144" y="8216"/>
                  </a:lnTo>
                  <a:lnTo>
                    <a:pt x="6454" y="8216"/>
                  </a:lnTo>
                  <a:lnTo>
                    <a:pt x="6454" y="7930"/>
                  </a:lnTo>
                  <a:lnTo>
                    <a:pt x="5763" y="7930"/>
                  </a:lnTo>
                  <a:lnTo>
                    <a:pt x="5763" y="6906"/>
                  </a:lnTo>
                  <a:lnTo>
                    <a:pt x="8073" y="6906"/>
                  </a:lnTo>
                  <a:lnTo>
                    <a:pt x="8073" y="6621"/>
                  </a:lnTo>
                  <a:lnTo>
                    <a:pt x="310" y="6621"/>
                  </a:lnTo>
                  <a:lnTo>
                    <a:pt x="286" y="6597"/>
                  </a:lnTo>
                  <a:lnTo>
                    <a:pt x="286" y="5930"/>
                  </a:lnTo>
                  <a:lnTo>
                    <a:pt x="8407" y="5930"/>
                  </a:lnTo>
                  <a:lnTo>
                    <a:pt x="8407" y="7930"/>
                  </a:lnTo>
                  <a:cubicBezTo>
                    <a:pt x="8407" y="8097"/>
                    <a:pt x="8550" y="8264"/>
                    <a:pt x="8740" y="8264"/>
                  </a:cubicBezTo>
                  <a:lnTo>
                    <a:pt x="9383" y="8264"/>
                  </a:lnTo>
                  <a:cubicBezTo>
                    <a:pt x="9574" y="8264"/>
                    <a:pt x="9693" y="8097"/>
                    <a:pt x="9693" y="7930"/>
                  </a:cubicBezTo>
                  <a:lnTo>
                    <a:pt x="9693" y="4954"/>
                  </a:lnTo>
                  <a:cubicBezTo>
                    <a:pt x="10193" y="4715"/>
                    <a:pt x="10526" y="4215"/>
                    <a:pt x="10526" y="3644"/>
                  </a:cubicBezTo>
                  <a:cubicBezTo>
                    <a:pt x="10526" y="3072"/>
                    <a:pt x="10264" y="2596"/>
                    <a:pt x="9788" y="2334"/>
                  </a:cubicBezTo>
                  <a:lnTo>
                    <a:pt x="9383" y="2334"/>
                  </a:lnTo>
                  <a:lnTo>
                    <a:pt x="9383" y="3810"/>
                  </a:lnTo>
                  <a:lnTo>
                    <a:pt x="8716" y="3810"/>
                  </a:lnTo>
                  <a:lnTo>
                    <a:pt x="8716" y="2334"/>
                  </a:lnTo>
                  <a:lnTo>
                    <a:pt x="8335" y="2334"/>
                  </a:lnTo>
                  <a:cubicBezTo>
                    <a:pt x="7859" y="2596"/>
                    <a:pt x="7573" y="3072"/>
                    <a:pt x="7573" y="3620"/>
                  </a:cubicBezTo>
                  <a:cubicBezTo>
                    <a:pt x="7573" y="4168"/>
                    <a:pt x="7907" y="4692"/>
                    <a:pt x="8407" y="4930"/>
                  </a:cubicBezTo>
                  <a:lnTo>
                    <a:pt x="8407" y="5597"/>
                  </a:lnTo>
                  <a:lnTo>
                    <a:pt x="310" y="5597"/>
                  </a:lnTo>
                  <a:lnTo>
                    <a:pt x="310" y="310"/>
                  </a:lnTo>
                  <a:lnTo>
                    <a:pt x="9240" y="310"/>
                  </a:lnTo>
                  <a:lnTo>
                    <a:pt x="9240" y="1953"/>
                  </a:lnTo>
                  <a:lnTo>
                    <a:pt x="9526" y="1953"/>
                  </a:lnTo>
                  <a:lnTo>
                    <a:pt x="9526" y="310"/>
                  </a:lnTo>
                  <a:cubicBezTo>
                    <a:pt x="9526" y="119"/>
                    <a:pt x="9431" y="0"/>
                    <a:pt x="9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" name="Google Shape;1044;p49">
            <a:extLst>
              <a:ext uri="{FF2B5EF4-FFF2-40B4-BE49-F238E27FC236}">
                <a16:creationId xmlns:a16="http://schemas.microsoft.com/office/drawing/2014/main" id="{084D885A-C944-8D1C-CB05-B75F75344CF6}"/>
              </a:ext>
            </a:extLst>
          </p:cNvPr>
          <p:cNvGrpSpPr/>
          <p:nvPr/>
        </p:nvGrpSpPr>
        <p:grpSpPr>
          <a:xfrm>
            <a:off x="329240" y="3261907"/>
            <a:ext cx="251657" cy="415502"/>
            <a:chOff x="1915941" y="2741087"/>
            <a:chExt cx="316232" cy="487461"/>
          </a:xfrm>
        </p:grpSpPr>
        <p:sp>
          <p:nvSpPr>
            <p:cNvPr id="22" name="Google Shape;1045;p49">
              <a:extLst>
                <a:ext uri="{FF2B5EF4-FFF2-40B4-BE49-F238E27FC236}">
                  <a16:creationId xmlns:a16="http://schemas.microsoft.com/office/drawing/2014/main" id="{AC65DFE2-7B14-200F-5F1C-C12B54934DFB}"/>
                </a:ext>
              </a:extLst>
            </p:cNvPr>
            <p:cNvSpPr/>
            <p:nvPr/>
          </p:nvSpPr>
          <p:spPr>
            <a:xfrm>
              <a:off x="2001126" y="2940736"/>
              <a:ext cx="144909" cy="144912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286" y="821"/>
                  </a:moveTo>
                  <a:lnTo>
                    <a:pt x="1089" y="821"/>
                  </a:lnTo>
                  <a:lnTo>
                    <a:pt x="1089" y="1089"/>
                  </a:lnTo>
                  <a:lnTo>
                    <a:pt x="286" y="1089"/>
                  </a:lnTo>
                  <a:close/>
                  <a:moveTo>
                    <a:pt x="286" y="286"/>
                  </a:moveTo>
                  <a:lnTo>
                    <a:pt x="554" y="286"/>
                  </a:lnTo>
                  <a:lnTo>
                    <a:pt x="554" y="554"/>
                  </a:lnTo>
                  <a:lnTo>
                    <a:pt x="286" y="554"/>
                  </a:lnTo>
                  <a:close/>
                  <a:moveTo>
                    <a:pt x="821" y="286"/>
                  </a:moveTo>
                  <a:lnTo>
                    <a:pt x="1089" y="286"/>
                  </a:lnTo>
                  <a:lnTo>
                    <a:pt x="1089" y="554"/>
                  </a:lnTo>
                  <a:lnTo>
                    <a:pt x="821" y="554"/>
                  </a:lnTo>
                  <a:close/>
                  <a:moveTo>
                    <a:pt x="1" y="1365"/>
                  </a:moveTo>
                  <a:lnTo>
                    <a:pt x="1366" y="1365"/>
                  </a:lnTo>
                  <a:lnTo>
                    <a:pt x="13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6;p49">
              <a:extLst>
                <a:ext uri="{FF2B5EF4-FFF2-40B4-BE49-F238E27FC236}">
                  <a16:creationId xmlns:a16="http://schemas.microsoft.com/office/drawing/2014/main" id="{4E787EE7-3828-E1E1-3F48-F0C8C0A2CBC4}"/>
                </a:ext>
              </a:extLst>
            </p:cNvPr>
            <p:cNvSpPr/>
            <p:nvPr/>
          </p:nvSpPr>
          <p:spPr>
            <a:xfrm>
              <a:off x="1915941" y="2741087"/>
              <a:ext cx="316232" cy="487461"/>
            </a:xfrm>
            <a:custGeom>
              <a:avLst/>
              <a:gdLst/>
              <a:ahLst/>
              <a:cxnLst/>
              <a:rect l="l" t="t" r="r" b="b"/>
              <a:pathLst>
                <a:path w="2981" h="4595" extrusionOk="0">
                  <a:moveTo>
                    <a:pt x="1089" y="1347"/>
                  </a:moveTo>
                  <a:lnTo>
                    <a:pt x="1089" y="1080"/>
                  </a:lnTo>
                  <a:lnTo>
                    <a:pt x="1892" y="1080"/>
                  </a:lnTo>
                  <a:lnTo>
                    <a:pt x="1892" y="1347"/>
                  </a:lnTo>
                  <a:lnTo>
                    <a:pt x="1624" y="1347"/>
                  </a:lnTo>
                  <a:lnTo>
                    <a:pt x="1624" y="1615"/>
                  </a:lnTo>
                  <a:lnTo>
                    <a:pt x="2436" y="1615"/>
                  </a:lnTo>
                  <a:lnTo>
                    <a:pt x="2436" y="3515"/>
                  </a:lnTo>
                  <a:lnTo>
                    <a:pt x="536" y="3515"/>
                  </a:lnTo>
                  <a:lnTo>
                    <a:pt x="536" y="1615"/>
                  </a:lnTo>
                  <a:lnTo>
                    <a:pt x="1357" y="1615"/>
                  </a:lnTo>
                  <a:lnTo>
                    <a:pt x="1357" y="1347"/>
                  </a:lnTo>
                  <a:close/>
                  <a:moveTo>
                    <a:pt x="1357" y="4059"/>
                  </a:moveTo>
                  <a:lnTo>
                    <a:pt x="1624" y="4059"/>
                  </a:lnTo>
                  <a:lnTo>
                    <a:pt x="1624" y="4327"/>
                  </a:lnTo>
                  <a:lnTo>
                    <a:pt x="1357" y="4327"/>
                  </a:lnTo>
                  <a:close/>
                  <a:moveTo>
                    <a:pt x="2436" y="0"/>
                  </a:moveTo>
                  <a:lnTo>
                    <a:pt x="2436" y="544"/>
                  </a:lnTo>
                  <a:lnTo>
                    <a:pt x="536" y="544"/>
                  </a:lnTo>
                  <a:lnTo>
                    <a:pt x="536" y="0"/>
                  </a:lnTo>
                  <a:lnTo>
                    <a:pt x="1" y="0"/>
                  </a:lnTo>
                  <a:lnTo>
                    <a:pt x="1" y="4594"/>
                  </a:lnTo>
                  <a:lnTo>
                    <a:pt x="2980" y="4594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7;p49">
              <a:extLst>
                <a:ext uri="{FF2B5EF4-FFF2-40B4-BE49-F238E27FC236}">
                  <a16:creationId xmlns:a16="http://schemas.microsoft.com/office/drawing/2014/main" id="{F8D83D11-A836-CDEA-8F98-D8386F7EEBFD}"/>
                </a:ext>
              </a:extLst>
            </p:cNvPr>
            <p:cNvSpPr/>
            <p:nvPr/>
          </p:nvSpPr>
          <p:spPr>
            <a:xfrm>
              <a:off x="2001126" y="2741087"/>
              <a:ext cx="144909" cy="28431"/>
            </a:xfrm>
            <a:custGeom>
              <a:avLst/>
              <a:gdLst/>
              <a:ahLst/>
              <a:cxnLst/>
              <a:rect l="l" t="t" r="r" b="b"/>
              <a:pathLst>
                <a:path w="1366" h="268" extrusionOk="0">
                  <a:moveTo>
                    <a:pt x="1" y="0"/>
                  </a:moveTo>
                  <a:lnTo>
                    <a:pt x="1366" y="0"/>
                  </a:lnTo>
                  <a:lnTo>
                    <a:pt x="1366" y="268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6EB228D3-1B6E-EE48-D671-95EB6226E834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6628" name="Google Shape;420;p33">
            <a:extLst>
              <a:ext uri="{FF2B5EF4-FFF2-40B4-BE49-F238E27FC236}">
                <a16:creationId xmlns:a16="http://schemas.microsoft.com/office/drawing/2014/main" id="{7B5C17B5-EC0B-CD04-9781-B0BDAB82824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566988" y="3465513"/>
            <a:ext cx="6661150" cy="8413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Proiectarea</a:t>
            </a:r>
            <a: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b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</a:b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arhitecturală</a:t>
            </a:r>
            <a: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a </a:t>
            </a: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aplicației</a:t>
            </a:r>
            <a:endParaRPr lang="en-GB" altLang="en-RO" sz="36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sp>
        <p:nvSpPr>
          <p:cNvPr id="26629" name="Google Shape;421;p33">
            <a:extLst>
              <a:ext uri="{FF2B5EF4-FFF2-40B4-BE49-F238E27FC236}">
                <a16:creationId xmlns:a16="http://schemas.microsoft.com/office/drawing/2014/main" id="{84B70C4D-F5FB-EFEE-8DC8-9060175FCD22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5030082" y="1617539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02</a:t>
            </a:r>
            <a:endParaRPr lang="en-RO" altLang="en-RO" sz="8800" b="1" i="1" dirty="0">
              <a:solidFill>
                <a:srgbClr val="FFE3E5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grpSp>
        <p:nvGrpSpPr>
          <p:cNvPr id="26630" name="Google Shape;422;p33">
            <a:extLst>
              <a:ext uri="{FF2B5EF4-FFF2-40B4-BE49-F238E27FC236}">
                <a16:creationId xmlns:a16="http://schemas.microsoft.com/office/drawing/2014/main" id="{66B1D335-CF93-4719-AD3D-82FA1DEAD7CA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7"/>
            <a:chOff x="243563" y="319103"/>
            <a:chExt cx="3660803" cy="4166640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740AC8D5-9B4A-A326-D6E1-E0FAB700D734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73422ECF-43A6-F71D-45CB-C083F0E1E5A9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8B01C6CE-8745-5734-DE1F-316AE05616CB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3D38CEDA-3655-77F1-E2EE-59ADD07589A9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919FDEA5-B018-CC4D-8940-C8F03F4FAEA2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0575F75E-E705-C350-2141-583086DC89CC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CE19CC11-A890-CF95-D666-1F139AF69D36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AA3FEBA2-64AA-0ACA-A2A9-4849BC1F2C9B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26655" name="Google Shape;431;p33">
              <a:extLst>
                <a:ext uri="{FF2B5EF4-FFF2-40B4-BE49-F238E27FC236}">
                  <a16:creationId xmlns:a16="http://schemas.microsoft.com/office/drawing/2014/main" id="{78386E84-06E9-0A25-6C30-CE3AFF8E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74" y="1310912"/>
              <a:ext cx="3057581" cy="2521892"/>
              <a:chOff x="4567123" y="4074875"/>
              <a:chExt cx="946034" cy="780288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AB316F8A-F7D7-59BB-6D5C-1F591863E734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sz="1600" i="1"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26663" name="Google Shape;433;p33">
                <a:extLst>
                  <a:ext uri="{FF2B5EF4-FFF2-40B4-BE49-F238E27FC236}">
                    <a16:creationId xmlns:a16="http://schemas.microsoft.com/office/drawing/2014/main" id="{C2CBBDFC-8BC4-7573-8A9F-9E2390332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6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664" name="Google Shape;434;p33">
                <a:extLst>
                  <a:ext uri="{FF2B5EF4-FFF2-40B4-BE49-F238E27FC236}">
                    <a16:creationId xmlns:a16="http://schemas.microsoft.com/office/drawing/2014/main" id="{406C08D9-445D-6929-BB96-D16E44BA3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6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665" name="Google Shape;435;p33">
                <a:extLst>
                  <a:ext uri="{FF2B5EF4-FFF2-40B4-BE49-F238E27FC236}">
                    <a16:creationId xmlns:a16="http://schemas.microsoft.com/office/drawing/2014/main" id="{5361D19B-7DDA-0C56-B08F-FBAC43A73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6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666" name="Google Shape;436;p33">
                <a:extLst>
                  <a:ext uri="{FF2B5EF4-FFF2-40B4-BE49-F238E27FC236}">
                    <a16:creationId xmlns:a16="http://schemas.microsoft.com/office/drawing/2014/main" id="{F23FC61E-6E35-6BAE-EF8A-9E1C19CE3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6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667" name="Google Shape;437;p33">
                <a:extLst>
                  <a:ext uri="{FF2B5EF4-FFF2-40B4-BE49-F238E27FC236}">
                    <a16:creationId xmlns:a16="http://schemas.microsoft.com/office/drawing/2014/main" id="{E2816F0A-F58A-84BD-D14F-20ADD33E1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6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668" name="Google Shape;438;p33">
                <a:extLst>
                  <a:ext uri="{FF2B5EF4-FFF2-40B4-BE49-F238E27FC236}">
                    <a16:creationId xmlns:a16="http://schemas.microsoft.com/office/drawing/2014/main" id="{58293683-114A-DFE9-D07D-6841F99D2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6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669" name="Google Shape;439;p33">
                <a:extLst>
                  <a:ext uri="{FF2B5EF4-FFF2-40B4-BE49-F238E27FC236}">
                    <a16:creationId xmlns:a16="http://schemas.microsoft.com/office/drawing/2014/main" id="{1C3EB79A-65C1-991F-7B6A-94B8DE566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6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26670" name="Google Shape;440;p33">
                <a:extLst>
                  <a:ext uri="{FF2B5EF4-FFF2-40B4-BE49-F238E27FC236}">
                    <a16:creationId xmlns:a16="http://schemas.microsoft.com/office/drawing/2014/main" id="{59B25AB7-F322-1601-2065-CEFBF99F6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26672" name="Google Shape;441;p33">
                  <a:extLst>
                    <a:ext uri="{FF2B5EF4-FFF2-40B4-BE49-F238E27FC236}">
                      <a16:creationId xmlns:a16="http://schemas.microsoft.com/office/drawing/2014/main" id="{4AEC7B15-9021-5DD4-754D-C72288FE2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26674" name="Google Shape;442;p33">
                    <a:extLst>
                      <a:ext uri="{FF2B5EF4-FFF2-40B4-BE49-F238E27FC236}">
                        <a16:creationId xmlns:a16="http://schemas.microsoft.com/office/drawing/2014/main" id="{12D9564A-DBCE-39E9-11CD-075947B252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6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6675" name="Google Shape;443;p33">
                    <a:extLst>
                      <a:ext uri="{FF2B5EF4-FFF2-40B4-BE49-F238E27FC236}">
                        <a16:creationId xmlns:a16="http://schemas.microsoft.com/office/drawing/2014/main" id="{74C15C9C-EF28-1A03-B004-B29490D009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6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6676" name="Google Shape;444;p33">
                    <a:extLst>
                      <a:ext uri="{FF2B5EF4-FFF2-40B4-BE49-F238E27FC236}">
                        <a16:creationId xmlns:a16="http://schemas.microsoft.com/office/drawing/2014/main" id="{5FA77C86-3E15-8B30-7F24-A1CF5E7BD5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6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6677" name="Google Shape;445;p33">
                    <a:extLst>
                      <a:ext uri="{FF2B5EF4-FFF2-40B4-BE49-F238E27FC236}">
                        <a16:creationId xmlns:a16="http://schemas.microsoft.com/office/drawing/2014/main" id="{0DDE4E20-6677-28E2-04E9-E534957AB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6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6678" name="Google Shape;446;p33">
                    <a:extLst>
                      <a:ext uri="{FF2B5EF4-FFF2-40B4-BE49-F238E27FC236}">
                        <a16:creationId xmlns:a16="http://schemas.microsoft.com/office/drawing/2014/main" id="{BA160D11-1755-9506-E56F-5B93D1EF6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6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6679" name="Google Shape;447;p33">
                    <a:extLst>
                      <a:ext uri="{FF2B5EF4-FFF2-40B4-BE49-F238E27FC236}">
                        <a16:creationId xmlns:a16="http://schemas.microsoft.com/office/drawing/2014/main" id="{C152CD51-A079-BCFE-09F5-BB43C2D436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6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6680" name="Google Shape;448;p33">
                    <a:extLst>
                      <a:ext uri="{FF2B5EF4-FFF2-40B4-BE49-F238E27FC236}">
                        <a16:creationId xmlns:a16="http://schemas.microsoft.com/office/drawing/2014/main" id="{29970DC5-5180-A1F9-1E5E-31341C9D77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6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B88C10C1-7AA2-D840-24B9-45D25BEDD58F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sz="1600" i="1"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FEE7713B-B96D-D48B-31F5-BEE67D82B5D3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sz="1600" i="1"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3A382F66-83EA-72FC-60EE-5DB0F2864D59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499244C3-8BE2-8F5A-854B-5DF225D57FD5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6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Google Shape;653;p42">
            <a:extLst>
              <a:ext uri="{FF2B5EF4-FFF2-40B4-BE49-F238E27FC236}">
                <a16:creationId xmlns:a16="http://schemas.microsoft.com/office/drawing/2014/main" id="{34F20998-C0C6-B089-6E65-E2FB9E8E099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20725" y="539750"/>
            <a:ext cx="7702550" cy="5730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28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Platforma</a:t>
            </a:r>
          </a:p>
        </p:txBody>
      </p:sp>
      <p:grpSp>
        <p:nvGrpSpPr>
          <p:cNvPr id="28674" name="Google Shape;654;p42">
            <a:extLst>
              <a:ext uri="{FF2B5EF4-FFF2-40B4-BE49-F238E27FC236}">
                <a16:creationId xmlns:a16="http://schemas.microsoft.com/office/drawing/2014/main" id="{5D68575A-CB61-F520-2D3E-2A0DC4B1ED75}"/>
              </a:ext>
            </a:extLst>
          </p:cNvPr>
          <p:cNvGrpSpPr>
            <a:grpSpLocks/>
          </p:cNvGrpSpPr>
          <p:nvPr/>
        </p:nvGrpSpPr>
        <p:grpSpPr bwMode="auto">
          <a:xfrm>
            <a:off x="2749550" y="1393825"/>
            <a:ext cx="1625600" cy="3044825"/>
            <a:chOff x="3745854" y="1465560"/>
            <a:chExt cx="1652400" cy="3093900"/>
          </a:xfrm>
        </p:grpSpPr>
        <p:sp>
          <p:nvSpPr>
            <p:cNvPr id="28696" name="Google Shape;655;p42">
              <a:extLst>
                <a:ext uri="{FF2B5EF4-FFF2-40B4-BE49-F238E27FC236}">
                  <a16:creationId xmlns:a16="http://schemas.microsoft.com/office/drawing/2014/main" id="{F8F0F1B2-C220-B5C2-681B-2FBDA76F3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5854" y="1465560"/>
              <a:ext cx="1652400" cy="30939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chemeClr val="bg2"/>
                </a:gs>
              </a:gsLst>
              <a:lin ang="1614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n-RO" alt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8697" name="Google Shape;656;p42">
              <a:extLst>
                <a:ext uri="{FF2B5EF4-FFF2-40B4-BE49-F238E27FC236}">
                  <a16:creationId xmlns:a16="http://schemas.microsoft.com/office/drawing/2014/main" id="{78E76D5F-B4B2-2780-0DE9-7B4D009BB5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7750" y="1648175"/>
              <a:ext cx="448475" cy="57900"/>
              <a:chOff x="4347750" y="1648175"/>
              <a:chExt cx="448475" cy="57900"/>
            </a:xfrm>
          </p:grpSpPr>
          <p:sp>
            <p:nvSpPr>
              <p:cNvPr id="28698" name="Google Shape;657;p42">
                <a:extLst>
                  <a:ext uri="{FF2B5EF4-FFF2-40B4-BE49-F238E27FC236}">
                    <a16:creationId xmlns:a16="http://schemas.microsoft.com/office/drawing/2014/main" id="{22A6D8CF-FCB5-3345-56EC-B0C81C24C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2625" y="1648175"/>
                <a:ext cx="333600" cy="5790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RO" alt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8699" name="Google Shape;658;p42">
                <a:extLst>
                  <a:ext uri="{FF2B5EF4-FFF2-40B4-BE49-F238E27FC236}">
                    <a16:creationId xmlns:a16="http://schemas.microsoft.com/office/drawing/2014/main" id="{37D1B54B-F9F4-FF78-10AA-5E7FDB56C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7750" y="1648175"/>
                <a:ext cx="57900" cy="5790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RO" altLang="en-RO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pic>
        <p:nvPicPr>
          <p:cNvPr id="659" name="Google Shape;659;p42">
            <a:extLst>
              <a:ext uri="{FF2B5EF4-FFF2-40B4-BE49-F238E27FC236}">
                <a16:creationId xmlns:a16="http://schemas.microsoft.com/office/drawing/2014/main" id="{04D7F1A0-C971-C7E0-9FD2-0515D798E2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5536" r="6966"/>
          <a:stretch/>
        </p:blipFill>
        <p:spPr>
          <a:xfrm>
            <a:off x="2838690" y="1902708"/>
            <a:ext cx="1447500" cy="217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8676" name="Google Shape;660;p42">
            <a:extLst>
              <a:ext uri="{FF2B5EF4-FFF2-40B4-BE49-F238E27FC236}">
                <a16:creationId xmlns:a16="http://schemas.microsoft.com/office/drawing/2014/main" id="{406D3090-8037-2594-1A9B-312A541A1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2088" y="1608138"/>
            <a:ext cx="17954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FFFFFF"/>
              </a:buClr>
              <a:buSzPts val="1100"/>
            </a:pPr>
            <a:r>
              <a:rPr lang="en-RO" altLang="en-RO" sz="2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Senzor</a:t>
            </a:r>
          </a:p>
        </p:txBody>
      </p:sp>
      <p:sp>
        <p:nvSpPr>
          <p:cNvPr id="28677" name="Google Shape;661;p42">
            <a:extLst>
              <a:ext uri="{FF2B5EF4-FFF2-40B4-BE49-F238E27FC236}">
                <a16:creationId xmlns:a16="http://schemas.microsoft.com/office/drawing/2014/main" id="{7B184CC0-C637-ED07-B768-F0D89A404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54" y="1847850"/>
            <a:ext cx="1386234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GB" altLang="en-RO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aven Pro" pitchFamily="2" charset="0"/>
              </a:rPr>
              <a:t>Accelerometru</a:t>
            </a:r>
            <a:endParaRPr lang="en-GB" altLang="en-RO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Maven Pro" pitchFamily="2" charset="0"/>
            </a:endParaRPr>
          </a:p>
        </p:txBody>
      </p:sp>
      <p:sp>
        <p:nvSpPr>
          <p:cNvPr id="28678" name="Google Shape;662;p42">
            <a:extLst>
              <a:ext uri="{FF2B5EF4-FFF2-40B4-BE49-F238E27FC236}">
                <a16:creationId xmlns:a16="http://schemas.microsoft.com/office/drawing/2014/main" id="{262BC092-6E07-2079-D5D3-67787A1AD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1193" y="3060408"/>
            <a:ext cx="23415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FFFFFF"/>
              </a:buClr>
              <a:buSzPts val="1100"/>
            </a:pPr>
            <a:r>
              <a:rPr lang="en-RO" altLang="en-RO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Conectivitate</a:t>
            </a:r>
            <a:endParaRPr lang="en-RO" altLang="en-RO" sz="20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sp>
        <p:nvSpPr>
          <p:cNvPr id="663" name="Google Shape;663;p42">
            <a:extLst>
              <a:ext uri="{FF2B5EF4-FFF2-40B4-BE49-F238E27FC236}">
                <a16:creationId xmlns:a16="http://schemas.microsoft.com/office/drawing/2014/main" id="{D4036AE4-774B-F083-8FA9-09A24802F6F5}"/>
              </a:ext>
            </a:extLst>
          </p:cNvPr>
          <p:cNvSpPr txBox="1"/>
          <p:nvPr/>
        </p:nvSpPr>
        <p:spPr>
          <a:xfrm>
            <a:off x="577850" y="3328988"/>
            <a:ext cx="1797050" cy="550862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ro-RO" sz="1200" kern="0" dirty="0">
                <a:solidFill>
                  <a:schemeClr val="tx1"/>
                </a:solidFill>
                <a:latin typeface="Courier New" panose="02070309020205020404" pitchFamily="49" charset="0"/>
                <a:ea typeface="Maven Pro"/>
                <a:cs typeface="Courier New" panose="02070309020205020404" pitchFamily="49" charset="0"/>
                <a:sym typeface="Maven Pro"/>
              </a:rPr>
              <a:t>WI-FI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ro-RO" sz="1200" kern="0" dirty="0">
                <a:solidFill>
                  <a:schemeClr val="tx1"/>
                </a:solidFill>
                <a:latin typeface="Courier New" panose="02070309020205020404" pitchFamily="49" charset="0"/>
                <a:ea typeface="Maven Pro"/>
                <a:cs typeface="Courier New" panose="02070309020205020404" pitchFamily="49" charset="0"/>
                <a:sym typeface="Maven Pro"/>
              </a:rPr>
              <a:t>4G\5G</a:t>
            </a:r>
            <a:endParaRPr sz="1200" kern="0" dirty="0">
              <a:solidFill>
                <a:schemeClr val="tx1"/>
              </a:solidFill>
              <a:latin typeface="Courier New" panose="02070309020205020404" pitchFamily="49" charset="0"/>
              <a:ea typeface="Maven Pro"/>
              <a:cs typeface="Courier New" panose="02070309020205020404" pitchFamily="49" charset="0"/>
              <a:sym typeface="Maven Pro"/>
            </a:endParaRPr>
          </a:p>
        </p:txBody>
      </p:sp>
      <p:sp>
        <p:nvSpPr>
          <p:cNvPr id="672" name="Google Shape;672;p42">
            <a:extLst>
              <a:ext uri="{FF2B5EF4-FFF2-40B4-BE49-F238E27FC236}">
                <a16:creationId xmlns:a16="http://schemas.microsoft.com/office/drawing/2014/main" id="{EDA0E4D1-81B5-E572-188D-3A3F8DDB1A9A}"/>
              </a:ext>
            </a:extLst>
          </p:cNvPr>
          <p:cNvSpPr/>
          <p:nvPr/>
        </p:nvSpPr>
        <p:spPr>
          <a:xfrm>
            <a:off x="1924028" y="1496062"/>
            <a:ext cx="736200" cy="7362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673" name="Google Shape;673;p42">
            <a:extLst>
              <a:ext uri="{FF2B5EF4-FFF2-40B4-BE49-F238E27FC236}">
                <a16:creationId xmlns:a16="http://schemas.microsoft.com/office/drawing/2014/main" id="{1CA688D3-CA22-5F8A-6632-ABCDA396939C}"/>
              </a:ext>
            </a:extLst>
          </p:cNvPr>
          <p:cNvSpPr/>
          <p:nvPr/>
        </p:nvSpPr>
        <p:spPr>
          <a:xfrm>
            <a:off x="1927271" y="3064214"/>
            <a:ext cx="736200" cy="7362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RO" kern="0" dirty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60010-5042-DE4C-4EC9-225B9EE2296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8754" y="2257458"/>
            <a:ext cx="1655709" cy="353238"/>
          </a:xfrm>
          <a:prstGeom prst="rect">
            <a:avLst/>
          </a:prstGeom>
          <a:blipFill>
            <a:blip r:embed="rId4"/>
            <a:stretch>
              <a:fillRect b="-3448"/>
            </a:stretch>
          </a:blipFill>
        </p:spPr>
        <p:txBody>
          <a:bodyPr/>
          <a:lstStyle/>
          <a:p>
            <a:r>
              <a:rPr lang="en-RO">
                <a:noFill/>
              </a:rPr>
              <a:t> </a:t>
            </a:r>
          </a:p>
        </p:txBody>
      </p:sp>
      <p:grpSp>
        <p:nvGrpSpPr>
          <p:cNvPr id="13" name="Google Shape;3887;p64">
            <a:extLst>
              <a:ext uri="{FF2B5EF4-FFF2-40B4-BE49-F238E27FC236}">
                <a16:creationId xmlns:a16="http://schemas.microsoft.com/office/drawing/2014/main" id="{64E12201-874A-89E7-FDA1-C83191B791D4}"/>
              </a:ext>
            </a:extLst>
          </p:cNvPr>
          <p:cNvGrpSpPr/>
          <p:nvPr/>
        </p:nvGrpSpPr>
        <p:grpSpPr>
          <a:xfrm>
            <a:off x="2073048" y="3171804"/>
            <a:ext cx="426175" cy="430239"/>
            <a:chOff x="583100" y="3982600"/>
            <a:chExt cx="296175" cy="29617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14" name="Google Shape;3888;p64">
              <a:extLst>
                <a:ext uri="{FF2B5EF4-FFF2-40B4-BE49-F238E27FC236}">
                  <a16:creationId xmlns:a16="http://schemas.microsoft.com/office/drawing/2014/main" id="{E1158D12-BEA9-1FCC-8D6B-39B53385B63F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15" name="Google Shape;3889;p64">
              <a:extLst>
                <a:ext uri="{FF2B5EF4-FFF2-40B4-BE49-F238E27FC236}">
                  <a16:creationId xmlns:a16="http://schemas.microsoft.com/office/drawing/2014/main" id="{88B782BE-F993-9163-5C73-5D628CE82CB4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16" name="Google Shape;3890;p64">
              <a:extLst>
                <a:ext uri="{FF2B5EF4-FFF2-40B4-BE49-F238E27FC236}">
                  <a16:creationId xmlns:a16="http://schemas.microsoft.com/office/drawing/2014/main" id="{B019BF7C-A517-FBDA-85E4-36CF87BB8A84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17" name="Google Shape;3891;p64">
              <a:extLst>
                <a:ext uri="{FF2B5EF4-FFF2-40B4-BE49-F238E27FC236}">
                  <a16:creationId xmlns:a16="http://schemas.microsoft.com/office/drawing/2014/main" id="{8F7E95E4-6B0A-B1CC-BA49-9D9E4B436998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18" name="Google Shape;3892;p64">
              <a:extLst>
                <a:ext uri="{FF2B5EF4-FFF2-40B4-BE49-F238E27FC236}">
                  <a16:creationId xmlns:a16="http://schemas.microsoft.com/office/drawing/2014/main" id="{2820B2BC-7CF5-17C9-533B-D740B393992B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 dirty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19" name="Google Shape;3893;p64">
              <a:extLst>
                <a:ext uri="{FF2B5EF4-FFF2-40B4-BE49-F238E27FC236}">
                  <a16:creationId xmlns:a16="http://schemas.microsoft.com/office/drawing/2014/main" id="{83324A43-34CA-ECAE-045B-7F94ED61BEB1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20" name="Google Shape;3894;p64">
              <a:extLst>
                <a:ext uri="{FF2B5EF4-FFF2-40B4-BE49-F238E27FC236}">
                  <a16:creationId xmlns:a16="http://schemas.microsoft.com/office/drawing/2014/main" id="{7DECD1E4-18CE-2DE1-680E-7E0F06A85174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21" name="Google Shape;660;p42">
            <a:extLst>
              <a:ext uri="{FF2B5EF4-FFF2-40B4-BE49-F238E27FC236}">
                <a16:creationId xmlns:a16="http://schemas.microsoft.com/office/drawing/2014/main" id="{49E04BFA-B1A4-8715-1365-697D673159BD}"/>
              </a:ext>
            </a:extLst>
          </p:cNvPr>
          <p:cNvSpPr txBox="1"/>
          <p:nvPr/>
        </p:nvSpPr>
        <p:spPr>
          <a:xfrm>
            <a:off x="4674394" y="2006564"/>
            <a:ext cx="3671887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/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Transmiterea</a:t>
            </a:r>
            <a:r>
              <a:rPr lang="en-GB" altLang="en-RO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alertelor</a:t>
            </a:r>
            <a:r>
              <a:rPr lang="en-GB" altLang="en-RO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detectate</a:t>
            </a:r>
            <a:endParaRPr lang="en-GB" altLang="en-RO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Accesul</a:t>
            </a:r>
            <a:r>
              <a:rPr lang="en-GB" altLang="en-RO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gestionarea</a:t>
            </a:r>
            <a:r>
              <a:rPr lang="en-GB" altLang="en-RO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datelor</a:t>
            </a:r>
            <a:endParaRPr lang="en-GB" altLang="en-RO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Răspunsul</a:t>
            </a:r>
            <a:r>
              <a:rPr lang="en-GB" altLang="en-RO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rapid din </a:t>
            </a: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partea</a:t>
            </a:r>
            <a:r>
              <a:rPr lang="en-GB" altLang="en-RO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Dispeceratului</a:t>
            </a:r>
            <a:endParaRPr lang="en-GB" altLang="en-RO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689" name="Google Shape;660;p42">
            <a:extLst>
              <a:ext uri="{FF2B5EF4-FFF2-40B4-BE49-F238E27FC236}">
                <a16:creationId xmlns:a16="http://schemas.microsoft.com/office/drawing/2014/main" id="{333D4FE8-E3B2-EF06-CE68-6245B033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4394" y="1000317"/>
            <a:ext cx="392430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1100"/>
            </a:pPr>
            <a:r>
              <a:rPr lang="en-RO" altLang="en-RO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Integrarea conectivității în arhitectura aplicației </a:t>
            </a:r>
          </a:p>
        </p:txBody>
      </p:sp>
      <p:grpSp>
        <p:nvGrpSpPr>
          <p:cNvPr id="28690" name="Google Shape;1065;p49">
            <a:extLst>
              <a:ext uri="{FF2B5EF4-FFF2-40B4-BE49-F238E27FC236}">
                <a16:creationId xmlns:a16="http://schemas.microsoft.com/office/drawing/2014/main" id="{57B5E709-2AD4-382F-5C08-184DD312BEBD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1614488"/>
            <a:ext cx="446088" cy="488950"/>
            <a:chOff x="4708690" y="2740133"/>
            <a:chExt cx="442048" cy="490319"/>
          </a:xfrm>
        </p:grpSpPr>
        <p:sp>
          <p:nvSpPr>
            <p:cNvPr id="28692" name="Google Shape;1066;p49">
              <a:extLst>
                <a:ext uri="{FF2B5EF4-FFF2-40B4-BE49-F238E27FC236}">
                  <a16:creationId xmlns:a16="http://schemas.microsoft.com/office/drawing/2014/main" id="{843F1B2C-9DDE-968E-1ED2-EA4DA951C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407" y="2832849"/>
              <a:ext cx="206330" cy="302024"/>
            </a:xfrm>
            <a:custGeom>
              <a:avLst/>
              <a:gdLst>
                <a:gd name="T0" fmla="*/ 1651 w 1945"/>
                <a:gd name="T1" fmla="*/ 1847 h 2847"/>
                <a:gd name="T2" fmla="*/ 1249 w 1945"/>
                <a:gd name="T3" fmla="*/ 1794 h 2847"/>
                <a:gd name="T4" fmla="*/ 999 w 1945"/>
                <a:gd name="T5" fmla="*/ 1936 h 2847"/>
                <a:gd name="T6" fmla="*/ 660 w 1945"/>
                <a:gd name="T7" fmla="*/ 1740 h 2847"/>
                <a:gd name="T8" fmla="*/ 678 w 1945"/>
                <a:gd name="T9" fmla="*/ 1571 h 2847"/>
                <a:gd name="T10" fmla="*/ 678 w 1945"/>
                <a:gd name="T11" fmla="*/ 1303 h 2847"/>
                <a:gd name="T12" fmla="*/ 660 w 1945"/>
                <a:gd name="T13" fmla="*/ 1125 h 2847"/>
                <a:gd name="T14" fmla="*/ 999 w 1945"/>
                <a:gd name="T15" fmla="*/ 928 h 2847"/>
                <a:gd name="T16" fmla="*/ 1249 w 1945"/>
                <a:gd name="T17" fmla="*/ 1071 h 2847"/>
                <a:gd name="T18" fmla="*/ 1383 w 1945"/>
                <a:gd name="T19" fmla="*/ 1089 h 2847"/>
                <a:gd name="T20" fmla="*/ 1677 w 1945"/>
                <a:gd name="T21" fmla="*/ 1009 h 2847"/>
                <a:gd name="T22" fmla="*/ 1900 w 1945"/>
                <a:gd name="T23" fmla="*/ 723 h 2847"/>
                <a:gd name="T24" fmla="*/ 1847 w 1945"/>
                <a:gd name="T25" fmla="*/ 286 h 2847"/>
                <a:gd name="T26" fmla="*/ 1526 w 1945"/>
                <a:gd name="T27" fmla="*/ 36 h 2847"/>
                <a:gd name="T28" fmla="*/ 1115 w 1945"/>
                <a:gd name="T29" fmla="*/ 90 h 2847"/>
                <a:gd name="T30" fmla="*/ 866 w 1945"/>
                <a:gd name="T31" fmla="*/ 411 h 2847"/>
                <a:gd name="T32" fmla="*/ 866 w 1945"/>
                <a:gd name="T33" fmla="*/ 696 h 2847"/>
                <a:gd name="T34" fmla="*/ 562 w 1945"/>
                <a:gd name="T35" fmla="*/ 875 h 2847"/>
                <a:gd name="T36" fmla="*/ 0 w 1945"/>
                <a:gd name="T37" fmla="*/ 491 h 2847"/>
                <a:gd name="T38" fmla="*/ 0 w 1945"/>
                <a:gd name="T39" fmla="*/ 2373 h 2847"/>
                <a:gd name="T40" fmla="*/ 562 w 1945"/>
                <a:gd name="T41" fmla="*/ 1990 h 2847"/>
                <a:gd name="T42" fmla="*/ 866 w 1945"/>
                <a:gd name="T43" fmla="*/ 2168 h 2847"/>
                <a:gd name="T44" fmla="*/ 866 w 1945"/>
                <a:gd name="T45" fmla="*/ 2454 h 2847"/>
                <a:gd name="T46" fmla="*/ 1115 w 1945"/>
                <a:gd name="T47" fmla="*/ 2775 h 2847"/>
                <a:gd name="T48" fmla="*/ 1383 w 1945"/>
                <a:gd name="T49" fmla="*/ 2846 h 2847"/>
                <a:gd name="T50" fmla="*/ 1526 w 1945"/>
                <a:gd name="T51" fmla="*/ 2828 h 2847"/>
                <a:gd name="T52" fmla="*/ 1847 w 1945"/>
                <a:gd name="T53" fmla="*/ 2579 h 2847"/>
                <a:gd name="T54" fmla="*/ 1900 w 1945"/>
                <a:gd name="T55" fmla="*/ 2177 h 2847"/>
                <a:gd name="T56" fmla="*/ 1651 w 1945"/>
                <a:gd name="T57" fmla="*/ 184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45" h="2847" extrusionOk="0">
                  <a:moveTo>
                    <a:pt x="1651" y="1847"/>
                  </a:moveTo>
                  <a:cubicBezTo>
                    <a:pt x="1526" y="1776"/>
                    <a:pt x="1383" y="1758"/>
                    <a:pt x="1249" y="1794"/>
                  </a:cubicBezTo>
                  <a:cubicBezTo>
                    <a:pt x="1151" y="1820"/>
                    <a:pt x="1071" y="1865"/>
                    <a:pt x="999" y="1936"/>
                  </a:cubicBezTo>
                  <a:lnTo>
                    <a:pt x="660" y="1740"/>
                  </a:lnTo>
                  <a:cubicBezTo>
                    <a:pt x="669" y="1687"/>
                    <a:pt x="678" y="1624"/>
                    <a:pt x="678" y="1571"/>
                  </a:cubicBezTo>
                  <a:lnTo>
                    <a:pt x="678" y="1303"/>
                  </a:lnTo>
                  <a:cubicBezTo>
                    <a:pt x="678" y="1241"/>
                    <a:pt x="669" y="1187"/>
                    <a:pt x="660" y="1125"/>
                  </a:cubicBezTo>
                  <a:lnTo>
                    <a:pt x="999" y="928"/>
                  </a:lnTo>
                  <a:cubicBezTo>
                    <a:pt x="1071" y="1000"/>
                    <a:pt x="1151" y="1053"/>
                    <a:pt x="1249" y="1071"/>
                  </a:cubicBezTo>
                  <a:cubicBezTo>
                    <a:pt x="1294" y="1089"/>
                    <a:pt x="1338" y="1089"/>
                    <a:pt x="1383" y="1089"/>
                  </a:cubicBezTo>
                  <a:cubicBezTo>
                    <a:pt x="1490" y="1089"/>
                    <a:pt x="1588" y="1062"/>
                    <a:pt x="1677" y="1009"/>
                  </a:cubicBezTo>
                  <a:cubicBezTo>
                    <a:pt x="1784" y="937"/>
                    <a:pt x="1856" y="839"/>
                    <a:pt x="1900" y="723"/>
                  </a:cubicBezTo>
                  <a:cubicBezTo>
                    <a:pt x="1945" y="571"/>
                    <a:pt x="1927" y="420"/>
                    <a:pt x="1847" y="286"/>
                  </a:cubicBezTo>
                  <a:cubicBezTo>
                    <a:pt x="1775" y="161"/>
                    <a:pt x="1659" y="72"/>
                    <a:pt x="1526" y="36"/>
                  </a:cubicBezTo>
                  <a:cubicBezTo>
                    <a:pt x="1383" y="0"/>
                    <a:pt x="1240" y="18"/>
                    <a:pt x="1115" y="90"/>
                  </a:cubicBezTo>
                  <a:cubicBezTo>
                    <a:pt x="990" y="161"/>
                    <a:pt x="901" y="277"/>
                    <a:pt x="866" y="411"/>
                  </a:cubicBezTo>
                  <a:cubicBezTo>
                    <a:pt x="839" y="509"/>
                    <a:pt x="839" y="607"/>
                    <a:pt x="866" y="696"/>
                  </a:cubicBezTo>
                  <a:lnTo>
                    <a:pt x="562" y="875"/>
                  </a:lnTo>
                  <a:cubicBezTo>
                    <a:pt x="437" y="678"/>
                    <a:pt x="232" y="536"/>
                    <a:pt x="0" y="491"/>
                  </a:cubicBezTo>
                  <a:lnTo>
                    <a:pt x="0" y="2373"/>
                  </a:lnTo>
                  <a:cubicBezTo>
                    <a:pt x="232" y="2329"/>
                    <a:pt x="437" y="2186"/>
                    <a:pt x="562" y="1990"/>
                  </a:cubicBezTo>
                  <a:lnTo>
                    <a:pt x="866" y="2168"/>
                  </a:lnTo>
                  <a:cubicBezTo>
                    <a:pt x="839" y="2257"/>
                    <a:pt x="839" y="2356"/>
                    <a:pt x="866" y="2454"/>
                  </a:cubicBezTo>
                  <a:cubicBezTo>
                    <a:pt x="901" y="2588"/>
                    <a:pt x="990" y="2704"/>
                    <a:pt x="1115" y="2775"/>
                  </a:cubicBezTo>
                  <a:cubicBezTo>
                    <a:pt x="1196" y="2828"/>
                    <a:pt x="1294" y="2846"/>
                    <a:pt x="1383" y="2846"/>
                  </a:cubicBezTo>
                  <a:cubicBezTo>
                    <a:pt x="1428" y="2846"/>
                    <a:pt x="1481" y="2846"/>
                    <a:pt x="1526" y="2828"/>
                  </a:cubicBezTo>
                  <a:cubicBezTo>
                    <a:pt x="1659" y="2793"/>
                    <a:pt x="1775" y="2704"/>
                    <a:pt x="1847" y="2579"/>
                  </a:cubicBezTo>
                  <a:cubicBezTo>
                    <a:pt x="1918" y="2454"/>
                    <a:pt x="1945" y="2311"/>
                    <a:pt x="1900" y="2177"/>
                  </a:cubicBezTo>
                  <a:cubicBezTo>
                    <a:pt x="1865" y="2034"/>
                    <a:pt x="1775" y="1918"/>
                    <a:pt x="1651" y="184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693" name="Google Shape;1067;p49">
              <a:extLst>
                <a:ext uri="{FF2B5EF4-FFF2-40B4-BE49-F238E27FC236}">
                  <a16:creationId xmlns:a16="http://schemas.microsoft.com/office/drawing/2014/main" id="{41E88227-36D6-CDB6-829D-AAE5FE8BA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528" y="3084585"/>
              <a:ext cx="115524" cy="145867"/>
            </a:xfrm>
            <a:custGeom>
              <a:avLst/>
              <a:gdLst>
                <a:gd name="T0" fmla="*/ 411 w 1089"/>
                <a:gd name="T1" fmla="*/ 0 h 1375"/>
                <a:gd name="T2" fmla="*/ 411 w 1089"/>
                <a:gd name="T3" fmla="*/ 295 h 1375"/>
                <a:gd name="T4" fmla="*/ 9 w 1089"/>
                <a:gd name="T5" fmla="*/ 839 h 1375"/>
                <a:gd name="T6" fmla="*/ 527 w 1089"/>
                <a:gd name="T7" fmla="*/ 1356 h 1375"/>
                <a:gd name="T8" fmla="*/ 1089 w 1089"/>
                <a:gd name="T9" fmla="*/ 821 h 1375"/>
                <a:gd name="T10" fmla="*/ 687 w 1089"/>
                <a:gd name="T11" fmla="*/ 295 h 1375"/>
                <a:gd name="T12" fmla="*/ 687 w 1089"/>
                <a:gd name="T13" fmla="*/ 0 h 1375"/>
                <a:gd name="T14" fmla="*/ 553 w 1089"/>
                <a:gd name="T15" fmla="*/ 9 h 1375"/>
                <a:gd name="T16" fmla="*/ 411 w 1089"/>
                <a:gd name="T17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375" extrusionOk="0">
                  <a:moveTo>
                    <a:pt x="411" y="0"/>
                  </a:moveTo>
                  <a:lnTo>
                    <a:pt x="411" y="295"/>
                  </a:lnTo>
                  <a:cubicBezTo>
                    <a:pt x="179" y="357"/>
                    <a:pt x="0" y="580"/>
                    <a:pt x="9" y="839"/>
                  </a:cubicBezTo>
                  <a:cubicBezTo>
                    <a:pt x="27" y="1116"/>
                    <a:pt x="250" y="1339"/>
                    <a:pt x="527" y="1356"/>
                  </a:cubicBezTo>
                  <a:cubicBezTo>
                    <a:pt x="830" y="1374"/>
                    <a:pt x="1089" y="1125"/>
                    <a:pt x="1089" y="821"/>
                  </a:cubicBezTo>
                  <a:cubicBezTo>
                    <a:pt x="1089" y="571"/>
                    <a:pt x="919" y="357"/>
                    <a:pt x="687" y="295"/>
                  </a:cubicBezTo>
                  <a:lnTo>
                    <a:pt x="687" y="0"/>
                  </a:lnTo>
                  <a:cubicBezTo>
                    <a:pt x="643" y="9"/>
                    <a:pt x="598" y="9"/>
                    <a:pt x="553" y="9"/>
                  </a:cubicBezTo>
                  <a:cubicBezTo>
                    <a:pt x="500" y="9"/>
                    <a:pt x="455" y="9"/>
                    <a:pt x="41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694" name="Google Shape;1068;p49">
              <a:extLst>
                <a:ext uri="{FF2B5EF4-FFF2-40B4-BE49-F238E27FC236}">
                  <a16:creationId xmlns:a16="http://schemas.microsoft.com/office/drawing/2014/main" id="{771B6B84-772D-694E-3F85-280B7641A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483" y="2740133"/>
              <a:ext cx="115524" cy="144912"/>
            </a:xfrm>
            <a:custGeom>
              <a:avLst/>
              <a:gdLst>
                <a:gd name="T0" fmla="*/ 678 w 1089"/>
                <a:gd name="T1" fmla="*/ 1365 h 1366"/>
                <a:gd name="T2" fmla="*/ 678 w 1089"/>
                <a:gd name="T3" fmla="*/ 1071 h 1366"/>
                <a:gd name="T4" fmla="*/ 1080 w 1089"/>
                <a:gd name="T5" fmla="*/ 527 h 1366"/>
                <a:gd name="T6" fmla="*/ 562 w 1089"/>
                <a:gd name="T7" fmla="*/ 9 h 1366"/>
                <a:gd name="T8" fmla="*/ 0 w 1089"/>
                <a:gd name="T9" fmla="*/ 553 h 1366"/>
                <a:gd name="T10" fmla="*/ 402 w 1089"/>
                <a:gd name="T11" fmla="*/ 1071 h 1366"/>
                <a:gd name="T12" fmla="*/ 402 w 1089"/>
                <a:gd name="T13" fmla="*/ 1365 h 1366"/>
                <a:gd name="T14" fmla="*/ 544 w 1089"/>
                <a:gd name="T15" fmla="*/ 1356 h 1366"/>
                <a:gd name="T16" fmla="*/ 678 w 1089"/>
                <a:gd name="T17" fmla="*/ 1365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366" extrusionOk="0">
                  <a:moveTo>
                    <a:pt x="678" y="1365"/>
                  </a:moveTo>
                  <a:lnTo>
                    <a:pt x="678" y="1071"/>
                  </a:lnTo>
                  <a:cubicBezTo>
                    <a:pt x="910" y="1008"/>
                    <a:pt x="1089" y="785"/>
                    <a:pt x="1080" y="527"/>
                  </a:cubicBezTo>
                  <a:cubicBezTo>
                    <a:pt x="1062" y="250"/>
                    <a:pt x="839" y="27"/>
                    <a:pt x="562" y="9"/>
                  </a:cubicBezTo>
                  <a:cubicBezTo>
                    <a:pt x="259" y="0"/>
                    <a:pt x="0" y="241"/>
                    <a:pt x="0" y="553"/>
                  </a:cubicBezTo>
                  <a:cubicBezTo>
                    <a:pt x="0" y="803"/>
                    <a:pt x="170" y="1008"/>
                    <a:pt x="402" y="1071"/>
                  </a:cubicBezTo>
                  <a:lnTo>
                    <a:pt x="402" y="1365"/>
                  </a:lnTo>
                  <a:cubicBezTo>
                    <a:pt x="446" y="1356"/>
                    <a:pt x="491" y="1356"/>
                    <a:pt x="544" y="1356"/>
                  </a:cubicBezTo>
                  <a:cubicBezTo>
                    <a:pt x="589" y="1356"/>
                    <a:pt x="634" y="1356"/>
                    <a:pt x="678" y="136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695" name="Google Shape;1069;p49">
              <a:extLst>
                <a:ext uri="{FF2B5EF4-FFF2-40B4-BE49-F238E27FC236}">
                  <a16:creationId xmlns:a16="http://schemas.microsoft.com/office/drawing/2014/main" id="{A03C1F7E-E226-F943-92C2-B7FE0A321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690" y="2832849"/>
              <a:ext cx="206437" cy="302024"/>
            </a:xfrm>
            <a:custGeom>
              <a:avLst/>
              <a:gdLst>
                <a:gd name="T0" fmla="*/ 1384 w 1946"/>
                <a:gd name="T1" fmla="*/ 875 h 2847"/>
                <a:gd name="T2" fmla="*/ 1080 w 1946"/>
                <a:gd name="T3" fmla="*/ 696 h 2847"/>
                <a:gd name="T4" fmla="*/ 1080 w 1946"/>
                <a:gd name="T5" fmla="*/ 411 h 2847"/>
                <a:gd name="T6" fmla="*/ 830 w 1946"/>
                <a:gd name="T7" fmla="*/ 90 h 2847"/>
                <a:gd name="T8" fmla="*/ 420 w 1946"/>
                <a:gd name="T9" fmla="*/ 36 h 2847"/>
                <a:gd name="T10" fmla="*/ 99 w 1946"/>
                <a:gd name="T11" fmla="*/ 286 h 2847"/>
                <a:gd name="T12" fmla="*/ 54 w 1946"/>
                <a:gd name="T13" fmla="*/ 723 h 2847"/>
                <a:gd name="T14" fmla="*/ 268 w 1946"/>
                <a:gd name="T15" fmla="*/ 1009 h 2847"/>
                <a:gd name="T16" fmla="*/ 563 w 1946"/>
                <a:gd name="T17" fmla="*/ 1089 h 2847"/>
                <a:gd name="T18" fmla="*/ 706 w 1946"/>
                <a:gd name="T19" fmla="*/ 1071 h 2847"/>
                <a:gd name="T20" fmla="*/ 946 w 1946"/>
                <a:gd name="T21" fmla="*/ 928 h 2847"/>
                <a:gd name="T22" fmla="*/ 1285 w 1946"/>
                <a:gd name="T23" fmla="*/ 1125 h 2847"/>
                <a:gd name="T24" fmla="*/ 1268 w 1946"/>
                <a:gd name="T25" fmla="*/ 1303 h 2847"/>
                <a:gd name="T26" fmla="*/ 1268 w 1946"/>
                <a:gd name="T27" fmla="*/ 1571 h 2847"/>
                <a:gd name="T28" fmla="*/ 1285 w 1946"/>
                <a:gd name="T29" fmla="*/ 1740 h 2847"/>
                <a:gd name="T30" fmla="*/ 946 w 1946"/>
                <a:gd name="T31" fmla="*/ 1936 h 2847"/>
                <a:gd name="T32" fmla="*/ 706 w 1946"/>
                <a:gd name="T33" fmla="*/ 1794 h 2847"/>
                <a:gd name="T34" fmla="*/ 268 w 1946"/>
                <a:gd name="T35" fmla="*/ 1865 h 2847"/>
                <a:gd name="T36" fmla="*/ 45 w 1946"/>
                <a:gd name="T37" fmla="*/ 2150 h 2847"/>
                <a:gd name="T38" fmla="*/ 99 w 1946"/>
                <a:gd name="T39" fmla="*/ 2579 h 2847"/>
                <a:gd name="T40" fmla="*/ 420 w 1946"/>
                <a:gd name="T41" fmla="*/ 2828 h 2847"/>
                <a:gd name="T42" fmla="*/ 563 w 1946"/>
                <a:gd name="T43" fmla="*/ 2846 h 2847"/>
                <a:gd name="T44" fmla="*/ 830 w 1946"/>
                <a:gd name="T45" fmla="*/ 2775 h 2847"/>
                <a:gd name="T46" fmla="*/ 1080 w 1946"/>
                <a:gd name="T47" fmla="*/ 2454 h 2847"/>
                <a:gd name="T48" fmla="*/ 1080 w 1946"/>
                <a:gd name="T49" fmla="*/ 2168 h 2847"/>
                <a:gd name="T50" fmla="*/ 1384 w 1946"/>
                <a:gd name="T51" fmla="*/ 1990 h 2847"/>
                <a:gd name="T52" fmla="*/ 1946 w 1946"/>
                <a:gd name="T53" fmla="*/ 2373 h 2847"/>
                <a:gd name="T54" fmla="*/ 1946 w 1946"/>
                <a:gd name="T55" fmla="*/ 491 h 2847"/>
                <a:gd name="T56" fmla="*/ 1384 w 1946"/>
                <a:gd name="T57" fmla="*/ 875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46" h="2847" extrusionOk="0">
                  <a:moveTo>
                    <a:pt x="1384" y="875"/>
                  </a:moveTo>
                  <a:lnTo>
                    <a:pt x="1080" y="696"/>
                  </a:lnTo>
                  <a:cubicBezTo>
                    <a:pt x="1107" y="607"/>
                    <a:pt x="1107" y="509"/>
                    <a:pt x="1080" y="411"/>
                  </a:cubicBezTo>
                  <a:cubicBezTo>
                    <a:pt x="1045" y="277"/>
                    <a:pt x="955" y="161"/>
                    <a:pt x="830" y="90"/>
                  </a:cubicBezTo>
                  <a:cubicBezTo>
                    <a:pt x="706" y="18"/>
                    <a:pt x="563" y="0"/>
                    <a:pt x="420" y="36"/>
                  </a:cubicBezTo>
                  <a:cubicBezTo>
                    <a:pt x="286" y="72"/>
                    <a:pt x="170" y="161"/>
                    <a:pt x="99" y="286"/>
                  </a:cubicBezTo>
                  <a:cubicBezTo>
                    <a:pt x="19" y="420"/>
                    <a:pt x="1" y="571"/>
                    <a:pt x="54" y="723"/>
                  </a:cubicBezTo>
                  <a:cubicBezTo>
                    <a:pt x="90" y="839"/>
                    <a:pt x="161" y="937"/>
                    <a:pt x="268" y="1009"/>
                  </a:cubicBezTo>
                  <a:cubicBezTo>
                    <a:pt x="358" y="1062"/>
                    <a:pt x="456" y="1089"/>
                    <a:pt x="563" y="1089"/>
                  </a:cubicBezTo>
                  <a:cubicBezTo>
                    <a:pt x="607" y="1089"/>
                    <a:pt x="652" y="1089"/>
                    <a:pt x="706" y="1071"/>
                  </a:cubicBezTo>
                  <a:cubicBezTo>
                    <a:pt x="795" y="1053"/>
                    <a:pt x="875" y="1000"/>
                    <a:pt x="946" y="928"/>
                  </a:cubicBezTo>
                  <a:lnTo>
                    <a:pt x="1285" y="1125"/>
                  </a:lnTo>
                  <a:cubicBezTo>
                    <a:pt x="1277" y="1187"/>
                    <a:pt x="1268" y="1241"/>
                    <a:pt x="1268" y="1303"/>
                  </a:cubicBezTo>
                  <a:lnTo>
                    <a:pt x="1268" y="1571"/>
                  </a:lnTo>
                  <a:cubicBezTo>
                    <a:pt x="1268" y="1624"/>
                    <a:pt x="1277" y="1687"/>
                    <a:pt x="1285" y="1740"/>
                  </a:cubicBezTo>
                  <a:lnTo>
                    <a:pt x="946" y="1936"/>
                  </a:lnTo>
                  <a:cubicBezTo>
                    <a:pt x="875" y="1865"/>
                    <a:pt x="795" y="1820"/>
                    <a:pt x="706" y="1794"/>
                  </a:cubicBezTo>
                  <a:cubicBezTo>
                    <a:pt x="554" y="1749"/>
                    <a:pt x="402" y="1776"/>
                    <a:pt x="268" y="1865"/>
                  </a:cubicBezTo>
                  <a:cubicBezTo>
                    <a:pt x="161" y="1927"/>
                    <a:pt x="90" y="2026"/>
                    <a:pt x="45" y="2150"/>
                  </a:cubicBezTo>
                  <a:cubicBezTo>
                    <a:pt x="1" y="2293"/>
                    <a:pt x="19" y="2445"/>
                    <a:pt x="99" y="2579"/>
                  </a:cubicBezTo>
                  <a:cubicBezTo>
                    <a:pt x="170" y="2704"/>
                    <a:pt x="286" y="2793"/>
                    <a:pt x="420" y="2828"/>
                  </a:cubicBezTo>
                  <a:cubicBezTo>
                    <a:pt x="465" y="2846"/>
                    <a:pt x="518" y="2846"/>
                    <a:pt x="563" y="2846"/>
                  </a:cubicBezTo>
                  <a:cubicBezTo>
                    <a:pt x="652" y="2846"/>
                    <a:pt x="750" y="2828"/>
                    <a:pt x="830" y="2775"/>
                  </a:cubicBezTo>
                  <a:cubicBezTo>
                    <a:pt x="955" y="2704"/>
                    <a:pt x="1045" y="2588"/>
                    <a:pt x="1080" y="2454"/>
                  </a:cubicBezTo>
                  <a:cubicBezTo>
                    <a:pt x="1107" y="2356"/>
                    <a:pt x="1107" y="2257"/>
                    <a:pt x="1080" y="2168"/>
                  </a:cubicBezTo>
                  <a:lnTo>
                    <a:pt x="1384" y="1990"/>
                  </a:lnTo>
                  <a:cubicBezTo>
                    <a:pt x="1508" y="2186"/>
                    <a:pt x="1714" y="2329"/>
                    <a:pt x="1946" y="2373"/>
                  </a:cubicBezTo>
                  <a:lnTo>
                    <a:pt x="1946" y="491"/>
                  </a:lnTo>
                  <a:cubicBezTo>
                    <a:pt x="1714" y="536"/>
                    <a:pt x="1508" y="678"/>
                    <a:pt x="1384" y="87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RO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28691" name="Picture 27">
            <a:extLst>
              <a:ext uri="{FF2B5EF4-FFF2-40B4-BE49-F238E27FC236}">
                <a16:creationId xmlns:a16="http://schemas.microsoft.com/office/drawing/2014/main" id="{25887E8E-FBF6-E95D-8DF2-6C0D3CD6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94" y="3466808"/>
            <a:ext cx="4271962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40B16959-6788-DE3B-C6B7-6C83FE598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458026"/>
            <a:ext cx="7702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800"/>
              <a:buFont typeface="Trispace" pitchFamily="2" charset="0"/>
              <a:buNone/>
            </a:pPr>
            <a:r>
              <a:rPr lang="en-RO" altLang="en-RO" sz="3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Fluxul procesării datelor</a:t>
            </a:r>
          </a:p>
        </p:txBody>
      </p:sp>
      <p:pic>
        <p:nvPicPr>
          <p:cNvPr id="30722" name="Picture 62">
            <a:extLst>
              <a:ext uri="{FF2B5EF4-FFF2-40B4-BE49-F238E27FC236}">
                <a16:creationId xmlns:a16="http://schemas.microsoft.com/office/drawing/2014/main" id="{9890490C-E102-DD28-99FB-08ACAA06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306513"/>
            <a:ext cx="8493125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9" name="TextBox 448">
            <a:extLst>
              <a:ext uri="{FF2B5EF4-FFF2-40B4-BE49-F238E27FC236}">
                <a16:creationId xmlns:a16="http://schemas.microsoft.com/office/drawing/2014/main" id="{CE66239E-420F-2923-736F-8877E6A7EEF3}"/>
              </a:ext>
            </a:extLst>
          </p:cNvPr>
          <p:cNvSpPr txBox="1"/>
          <p:nvPr/>
        </p:nvSpPr>
        <p:spPr>
          <a:xfrm>
            <a:off x="325438" y="2293938"/>
            <a:ext cx="8377237" cy="224676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Senzor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Accelerometru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detectează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mișcarea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trimite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datele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brute.</a:t>
            </a:r>
            <a:b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RO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Aplicație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Mobilă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analizează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datele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generează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dacă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detectează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cădere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b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RO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Serviciu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Backend: 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primește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validează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stochează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datele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b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RO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Platformă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Web: 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gestionează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alertele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și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trimite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notificări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dispeceratului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b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RO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GB" altLang="en-RO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Dispecerat</a:t>
            </a:r>
            <a:r>
              <a:rPr lang="en-GB" altLang="en-RO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coordonează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intervențiile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baza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alertelor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RO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primite</a:t>
            </a:r>
            <a:r>
              <a:rPr lang="en-GB" altLang="en-RO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477;p35">
            <a:extLst>
              <a:ext uri="{FF2B5EF4-FFF2-40B4-BE49-F238E27FC236}">
                <a16:creationId xmlns:a16="http://schemas.microsoft.com/office/drawing/2014/main" id="{2BCBF83A-405F-A329-68C9-935AF42A780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20725" y="539750"/>
            <a:ext cx="7704138" cy="5730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GB" altLang="en-RO" sz="3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Integrarea Mobile-Backend-Web</a:t>
            </a:r>
            <a:endParaRPr lang="en-RO" altLang="en-RO" sz="32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  <p:sp>
        <p:nvSpPr>
          <p:cNvPr id="487" name="Google Shape;487;p35">
            <a:extLst>
              <a:ext uri="{FF2B5EF4-FFF2-40B4-BE49-F238E27FC236}">
                <a16:creationId xmlns:a16="http://schemas.microsoft.com/office/drawing/2014/main" id="{0778E5B0-1311-4071-DC4B-5AE4AACDE286}"/>
              </a:ext>
            </a:extLst>
          </p:cNvPr>
          <p:cNvSpPr/>
          <p:nvPr/>
        </p:nvSpPr>
        <p:spPr>
          <a:xfrm>
            <a:off x="5736947" y="796365"/>
            <a:ext cx="238346" cy="238372"/>
          </a:xfrm>
          <a:custGeom>
            <a:avLst/>
            <a:gdLst/>
            <a:ahLst/>
            <a:cxnLst/>
            <a:rect l="l" t="t" r="r" b="b"/>
            <a:pathLst>
              <a:path w="4809" h="4810" extrusionOk="0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rgbClr val="FFFFFF">
                  <a:alpha val="50196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600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pic>
        <p:nvPicPr>
          <p:cNvPr id="32773" name="Picture 9">
            <a:extLst>
              <a:ext uri="{FF2B5EF4-FFF2-40B4-BE49-F238E27FC236}">
                <a16:creationId xmlns:a16="http://schemas.microsoft.com/office/drawing/2014/main" id="{DEB6ECF7-11E6-F23D-B79C-B7E84588C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474788"/>
            <a:ext cx="8810625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>
            <a:extLst>
              <a:ext uri="{FF2B5EF4-FFF2-40B4-BE49-F238E27FC236}">
                <a16:creationId xmlns:a16="http://schemas.microsoft.com/office/drawing/2014/main" id="{73EAFCBF-32FD-ED19-612E-A69C38464FDC}"/>
              </a:ext>
            </a:extLst>
          </p:cNvPr>
          <p:cNvSpPr/>
          <p:nvPr/>
        </p:nvSpPr>
        <p:spPr>
          <a:xfrm>
            <a:off x="4939650" y="1111950"/>
            <a:ext cx="2077800" cy="2077800"/>
          </a:xfrm>
          <a:prstGeom prst="ellipse">
            <a:avLst/>
          </a:prstGeom>
          <a:gradFill>
            <a:gsLst>
              <a:gs pos="0">
                <a:srgbClr val="F5B1B7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800" i="1" kern="0"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34820" name="Google Shape;421;p33">
            <a:extLst>
              <a:ext uri="{FF2B5EF4-FFF2-40B4-BE49-F238E27FC236}">
                <a16:creationId xmlns:a16="http://schemas.microsoft.com/office/drawing/2014/main" id="{2485F2BC-89AA-0BD4-733F-D0779A308203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993235" y="1633205"/>
            <a:ext cx="1789112" cy="1082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Trispace" pitchFamily="2" charset="0"/>
              <a:buNone/>
            </a:pPr>
            <a:r>
              <a:rPr lang="en-RO" altLang="en-RO" sz="9600" b="1" i="1" dirty="0">
                <a:solidFill>
                  <a:srgbClr val="FFE3E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03</a:t>
            </a:r>
          </a:p>
        </p:txBody>
      </p:sp>
      <p:grpSp>
        <p:nvGrpSpPr>
          <p:cNvPr id="34821" name="Google Shape;422;p33">
            <a:extLst>
              <a:ext uri="{FF2B5EF4-FFF2-40B4-BE49-F238E27FC236}">
                <a16:creationId xmlns:a16="http://schemas.microsoft.com/office/drawing/2014/main" id="{AFCBF9C3-E3CA-4165-C58E-18C50A6162C0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19088"/>
            <a:ext cx="3660775" cy="4167187"/>
            <a:chOff x="243563" y="319103"/>
            <a:chExt cx="3660803" cy="4166640"/>
          </a:xfrm>
        </p:grpSpPr>
        <p:sp>
          <p:nvSpPr>
            <p:cNvPr id="423" name="Google Shape;423;p33">
              <a:extLst>
                <a:ext uri="{FF2B5EF4-FFF2-40B4-BE49-F238E27FC236}">
                  <a16:creationId xmlns:a16="http://schemas.microsoft.com/office/drawing/2014/main" id="{400B7A18-7508-0C4B-016E-270118FF1222}"/>
                </a:ext>
              </a:extLst>
            </p:cNvPr>
            <p:cNvSpPr/>
            <p:nvPr/>
          </p:nvSpPr>
          <p:spPr>
            <a:xfrm>
              <a:off x="2529328" y="3825642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EAE38B2B-C25D-4056-E7E4-7557188A5C5D}"/>
                </a:ext>
              </a:extLst>
            </p:cNvPr>
            <p:cNvSpPr/>
            <p:nvPr/>
          </p:nvSpPr>
          <p:spPr>
            <a:xfrm>
              <a:off x="1559780" y="2135143"/>
              <a:ext cx="468769" cy="468795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338A65D5-3E7E-DCCE-7EB7-B77CDC1C9C37}"/>
                </a:ext>
              </a:extLst>
            </p:cNvPr>
            <p:cNvSpPr/>
            <p:nvPr/>
          </p:nvSpPr>
          <p:spPr>
            <a:xfrm>
              <a:off x="2569847" y="4992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B0DFD91E-E4C7-D68B-C2B3-BD171AC25F8E}"/>
                </a:ext>
              </a:extLst>
            </p:cNvPr>
            <p:cNvSpPr/>
            <p:nvPr/>
          </p:nvSpPr>
          <p:spPr>
            <a:xfrm>
              <a:off x="243563" y="741118"/>
              <a:ext cx="3660803" cy="3661276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5B1B7">
                    <a:alpha val="50196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7" name="Google Shape;427;p33">
              <a:extLst>
                <a:ext uri="{FF2B5EF4-FFF2-40B4-BE49-F238E27FC236}">
                  <a16:creationId xmlns:a16="http://schemas.microsoft.com/office/drawing/2014/main" id="{6D146FE4-C2B1-1581-0C34-721D08DDD1C7}"/>
                </a:ext>
              </a:extLst>
            </p:cNvPr>
            <p:cNvSpPr/>
            <p:nvPr/>
          </p:nvSpPr>
          <p:spPr>
            <a:xfrm>
              <a:off x="2971190" y="117701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8" name="Google Shape;428;p33">
              <a:extLst>
                <a:ext uri="{FF2B5EF4-FFF2-40B4-BE49-F238E27FC236}">
                  <a16:creationId xmlns:a16="http://schemas.microsoft.com/office/drawing/2014/main" id="{B5025A4D-DA7A-0E1F-6FC4-69E505C47ACA}"/>
                </a:ext>
              </a:extLst>
            </p:cNvPr>
            <p:cNvSpPr/>
            <p:nvPr/>
          </p:nvSpPr>
          <p:spPr>
            <a:xfrm>
              <a:off x="2569848" y="3057452"/>
              <a:ext cx="327012" cy="327044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29" name="Google Shape;429;p33">
              <a:extLst>
                <a:ext uri="{FF2B5EF4-FFF2-40B4-BE49-F238E27FC236}">
                  <a16:creationId xmlns:a16="http://schemas.microsoft.com/office/drawing/2014/main" id="{32B6893B-EF3C-9269-C642-C2A98AB7230C}"/>
                </a:ext>
              </a:extLst>
            </p:cNvPr>
            <p:cNvSpPr/>
            <p:nvPr/>
          </p:nvSpPr>
          <p:spPr>
            <a:xfrm>
              <a:off x="766354" y="319103"/>
              <a:ext cx="945630" cy="94573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30" name="Google Shape;430;p33">
              <a:extLst>
                <a:ext uri="{FF2B5EF4-FFF2-40B4-BE49-F238E27FC236}">
                  <a16:creationId xmlns:a16="http://schemas.microsoft.com/office/drawing/2014/main" id="{5ADAC043-C33C-110A-63DC-DEBD43549F75}"/>
                </a:ext>
              </a:extLst>
            </p:cNvPr>
            <p:cNvSpPr/>
            <p:nvPr/>
          </p:nvSpPr>
          <p:spPr>
            <a:xfrm>
              <a:off x="569022" y="1427015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grpSp>
          <p:nvGrpSpPr>
            <p:cNvPr id="34847" name="Google Shape;431;p33">
              <a:extLst>
                <a:ext uri="{FF2B5EF4-FFF2-40B4-BE49-F238E27FC236}">
                  <a16:creationId xmlns:a16="http://schemas.microsoft.com/office/drawing/2014/main" id="{9ECA6D89-E49F-6EF1-711F-B121B1DE6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74" y="1310912"/>
              <a:ext cx="3057581" cy="2521892"/>
              <a:chOff x="4567123" y="4074875"/>
              <a:chExt cx="946034" cy="780288"/>
            </a:xfrm>
          </p:grpSpPr>
          <p:sp>
            <p:nvSpPr>
              <p:cNvPr id="432" name="Google Shape;432;p33">
                <a:extLst>
                  <a:ext uri="{FF2B5EF4-FFF2-40B4-BE49-F238E27FC236}">
                    <a16:creationId xmlns:a16="http://schemas.microsoft.com/office/drawing/2014/main" id="{BC6AC1E9-0C5A-92AD-4800-7D92BA2FD315}"/>
                  </a:ext>
                </a:extLst>
              </p:cNvPr>
              <p:cNvSpPr/>
              <p:nvPr/>
            </p:nvSpPr>
            <p:spPr>
              <a:xfrm>
                <a:off x="4698437" y="4427574"/>
                <a:ext cx="735796" cy="42776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9796" extrusionOk="0">
                    <a:moveTo>
                      <a:pt x="10233" y="152"/>
                    </a:moveTo>
                    <a:lnTo>
                      <a:pt x="491" y="5790"/>
                    </a:lnTo>
                    <a:lnTo>
                      <a:pt x="491" y="5674"/>
                    </a:lnTo>
                    <a:lnTo>
                      <a:pt x="0" y="5674"/>
                    </a:lnTo>
                    <a:lnTo>
                      <a:pt x="0" y="6281"/>
                    </a:lnTo>
                    <a:lnTo>
                      <a:pt x="0" y="6281"/>
                    </a:lnTo>
                    <a:cubicBezTo>
                      <a:pt x="9" y="6379"/>
                      <a:pt x="63" y="6459"/>
                      <a:pt x="179" y="6522"/>
                    </a:cubicBezTo>
                    <a:lnTo>
                      <a:pt x="179" y="6522"/>
                    </a:lnTo>
                    <a:lnTo>
                      <a:pt x="5594" y="9644"/>
                    </a:lnTo>
                    <a:cubicBezTo>
                      <a:pt x="5852" y="9796"/>
                      <a:pt x="6316" y="9769"/>
                      <a:pt x="6620" y="9599"/>
                    </a:cubicBezTo>
                    <a:lnTo>
                      <a:pt x="6620" y="9599"/>
                    </a:lnTo>
                    <a:lnTo>
                      <a:pt x="16602" y="3810"/>
                    </a:lnTo>
                    <a:cubicBezTo>
                      <a:pt x="16763" y="3721"/>
                      <a:pt x="16843" y="3605"/>
                      <a:pt x="16852" y="3489"/>
                    </a:cubicBezTo>
                    <a:lnTo>
                      <a:pt x="16852" y="3489"/>
                    </a:lnTo>
                    <a:lnTo>
                      <a:pt x="16852" y="3489"/>
                    </a:lnTo>
                    <a:lnTo>
                      <a:pt x="16852" y="2900"/>
                    </a:lnTo>
                    <a:lnTo>
                      <a:pt x="16442" y="2900"/>
                    </a:lnTo>
                    <a:lnTo>
                      <a:pt x="16442" y="3087"/>
                    </a:lnTo>
                    <a:lnTo>
                      <a:pt x="11259" y="108"/>
                    </a:lnTo>
                    <a:cubicBezTo>
                      <a:pt x="11134" y="36"/>
                      <a:pt x="10982" y="0"/>
                      <a:pt x="10813" y="0"/>
                    </a:cubicBezTo>
                    <a:lnTo>
                      <a:pt x="10813" y="0"/>
                    </a:lnTo>
                    <a:cubicBezTo>
                      <a:pt x="10607" y="0"/>
                      <a:pt x="10393" y="54"/>
                      <a:pt x="10233" y="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sz="1800" i="1"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  <p:sp>
            <p:nvSpPr>
              <p:cNvPr id="34855" name="Google Shape;433;p33">
                <a:extLst>
                  <a:ext uri="{FF2B5EF4-FFF2-40B4-BE49-F238E27FC236}">
                    <a16:creationId xmlns:a16="http://schemas.microsoft.com/office/drawing/2014/main" id="{57E19E3A-0CEE-D104-4FA2-C01E29CDF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125" y="4401973"/>
                <a:ext cx="743437" cy="425589"/>
              </a:xfrm>
              <a:custGeom>
                <a:avLst/>
                <a:gdLst>
                  <a:gd name="T0" fmla="*/ 10909 w 17023"/>
                  <a:gd name="T1" fmla="*/ 0 h 9745"/>
                  <a:gd name="T2" fmla="*/ 10314 w 17023"/>
                  <a:gd name="T3" fmla="*/ 144 h 9745"/>
                  <a:gd name="T4" fmla="*/ 340 w 17023"/>
                  <a:gd name="T5" fmla="*/ 5934 h 9745"/>
                  <a:gd name="T6" fmla="*/ 260 w 17023"/>
                  <a:gd name="T7" fmla="*/ 6523 h 9745"/>
                  <a:gd name="T8" fmla="*/ 5684 w 17023"/>
                  <a:gd name="T9" fmla="*/ 9645 h 9745"/>
                  <a:gd name="T10" fmla="*/ 6118 w 17023"/>
                  <a:gd name="T11" fmla="*/ 9745 h 9745"/>
                  <a:gd name="T12" fmla="*/ 6710 w 17023"/>
                  <a:gd name="T13" fmla="*/ 9601 h 9745"/>
                  <a:gd name="T14" fmla="*/ 16692 w 17023"/>
                  <a:gd name="T15" fmla="*/ 3811 h 9745"/>
                  <a:gd name="T16" fmla="*/ 16764 w 17023"/>
                  <a:gd name="T17" fmla="*/ 3222 h 9745"/>
                  <a:gd name="T18" fmla="*/ 11349 w 17023"/>
                  <a:gd name="T19" fmla="*/ 100 h 9745"/>
                  <a:gd name="T20" fmla="*/ 10909 w 17023"/>
                  <a:gd name="T21" fmla="*/ 0 h 9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23" h="9745" extrusionOk="0">
                    <a:moveTo>
                      <a:pt x="10909" y="0"/>
                    </a:moveTo>
                    <a:cubicBezTo>
                      <a:pt x="10704" y="0"/>
                      <a:pt x="10487" y="50"/>
                      <a:pt x="10314" y="144"/>
                    </a:cubicBezTo>
                    <a:lnTo>
                      <a:pt x="340" y="5934"/>
                    </a:lnTo>
                    <a:cubicBezTo>
                      <a:pt x="37" y="6112"/>
                      <a:pt x="1" y="6371"/>
                      <a:pt x="260" y="6523"/>
                    </a:cubicBezTo>
                    <a:lnTo>
                      <a:pt x="5684" y="9645"/>
                    </a:lnTo>
                    <a:cubicBezTo>
                      <a:pt x="5799" y="9713"/>
                      <a:pt x="5954" y="9745"/>
                      <a:pt x="6118" y="9745"/>
                    </a:cubicBezTo>
                    <a:cubicBezTo>
                      <a:pt x="6323" y="9745"/>
                      <a:pt x="6541" y="9695"/>
                      <a:pt x="6710" y="9601"/>
                    </a:cubicBezTo>
                    <a:lnTo>
                      <a:pt x="16692" y="3811"/>
                    </a:lnTo>
                    <a:cubicBezTo>
                      <a:pt x="16996" y="3632"/>
                      <a:pt x="17022" y="3374"/>
                      <a:pt x="16764" y="3222"/>
                    </a:cubicBezTo>
                    <a:lnTo>
                      <a:pt x="11349" y="100"/>
                    </a:lnTo>
                    <a:cubicBezTo>
                      <a:pt x="11230" y="32"/>
                      <a:pt x="11073" y="0"/>
                      <a:pt x="10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8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856" name="Google Shape;434;p33">
                <a:extLst>
                  <a:ext uri="{FF2B5EF4-FFF2-40B4-BE49-F238E27FC236}">
                    <a16:creationId xmlns:a16="http://schemas.microsoft.com/office/drawing/2014/main" id="{9160AF91-0EB3-BF89-A61F-8DC7D42E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028" y="4421888"/>
                <a:ext cx="680680" cy="392004"/>
              </a:xfrm>
              <a:custGeom>
                <a:avLst/>
                <a:gdLst>
                  <a:gd name="T0" fmla="*/ 9716 w 15586"/>
                  <a:gd name="T1" fmla="*/ 90 h 8976"/>
                  <a:gd name="T2" fmla="*/ 206 w 15586"/>
                  <a:gd name="T3" fmla="*/ 5603 h 8976"/>
                  <a:gd name="T4" fmla="*/ 161 w 15586"/>
                  <a:gd name="T5" fmla="*/ 5960 h 8976"/>
                  <a:gd name="T6" fmla="*/ 161 w 15586"/>
                  <a:gd name="T7" fmla="*/ 5960 h 8976"/>
                  <a:gd name="T8" fmla="*/ 5255 w 15586"/>
                  <a:gd name="T9" fmla="*/ 8886 h 8976"/>
                  <a:gd name="T10" fmla="*/ 5871 w 15586"/>
                  <a:gd name="T11" fmla="*/ 8859 h 8976"/>
                  <a:gd name="T12" fmla="*/ 5871 w 15586"/>
                  <a:gd name="T13" fmla="*/ 8859 h 8976"/>
                  <a:gd name="T14" fmla="*/ 15380 w 15586"/>
                  <a:gd name="T15" fmla="*/ 3346 h 8976"/>
                  <a:gd name="T16" fmla="*/ 15425 w 15586"/>
                  <a:gd name="T17" fmla="*/ 2989 h 8976"/>
                  <a:gd name="T18" fmla="*/ 15425 w 15586"/>
                  <a:gd name="T19" fmla="*/ 2989 h 8976"/>
                  <a:gd name="T20" fmla="*/ 10331 w 15586"/>
                  <a:gd name="T21" fmla="*/ 63 h 8976"/>
                  <a:gd name="T22" fmla="*/ 10063 w 15586"/>
                  <a:gd name="T23" fmla="*/ 1 h 8976"/>
                  <a:gd name="T24" fmla="*/ 10063 w 15586"/>
                  <a:gd name="T25" fmla="*/ 1 h 8976"/>
                  <a:gd name="T26" fmla="*/ 9716 w 15586"/>
                  <a:gd name="T27" fmla="*/ 90 h 8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86" h="8976" extrusionOk="0">
                    <a:moveTo>
                      <a:pt x="9716" y="90"/>
                    </a:moveTo>
                    <a:lnTo>
                      <a:pt x="206" y="5603"/>
                    </a:lnTo>
                    <a:cubicBezTo>
                      <a:pt x="18" y="5710"/>
                      <a:pt x="1" y="5871"/>
                      <a:pt x="161" y="5960"/>
                    </a:cubicBezTo>
                    <a:lnTo>
                      <a:pt x="5255" y="8886"/>
                    </a:lnTo>
                    <a:cubicBezTo>
                      <a:pt x="5416" y="8975"/>
                      <a:pt x="5692" y="8966"/>
                      <a:pt x="5871" y="8859"/>
                    </a:cubicBezTo>
                    <a:lnTo>
                      <a:pt x="15380" y="3346"/>
                    </a:lnTo>
                    <a:cubicBezTo>
                      <a:pt x="15568" y="3239"/>
                      <a:pt x="15586" y="3087"/>
                      <a:pt x="15425" y="2989"/>
                    </a:cubicBezTo>
                    <a:lnTo>
                      <a:pt x="10331" y="63"/>
                    </a:lnTo>
                    <a:cubicBezTo>
                      <a:pt x="10260" y="18"/>
                      <a:pt x="10171" y="1"/>
                      <a:pt x="10063" y="1"/>
                    </a:cubicBezTo>
                    <a:cubicBezTo>
                      <a:pt x="9948" y="1"/>
                      <a:pt x="9814" y="36"/>
                      <a:pt x="9716" y="90"/>
                    </a:cubicBez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162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8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857" name="Google Shape;435;p33">
                <a:extLst>
                  <a:ext uri="{FF2B5EF4-FFF2-40B4-BE49-F238E27FC236}">
                    <a16:creationId xmlns:a16="http://schemas.microsoft.com/office/drawing/2014/main" id="{482E0B6F-56F0-65F8-585D-D903266A5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853" y="4472374"/>
                <a:ext cx="36641" cy="20220"/>
              </a:xfrm>
              <a:custGeom>
                <a:avLst/>
                <a:gdLst>
                  <a:gd name="T0" fmla="*/ 127 w 839"/>
                  <a:gd name="T1" fmla="*/ 1 h 463"/>
                  <a:gd name="T2" fmla="*/ 45 w 839"/>
                  <a:gd name="T3" fmla="*/ 22 h 463"/>
                  <a:gd name="T4" fmla="*/ 36 w 839"/>
                  <a:gd name="T5" fmla="*/ 102 h 463"/>
                  <a:gd name="T6" fmla="*/ 651 w 839"/>
                  <a:gd name="T7" fmla="*/ 450 h 463"/>
                  <a:gd name="T8" fmla="*/ 711 w 839"/>
                  <a:gd name="T9" fmla="*/ 463 h 463"/>
                  <a:gd name="T10" fmla="*/ 785 w 839"/>
                  <a:gd name="T11" fmla="*/ 441 h 463"/>
                  <a:gd name="T12" fmla="*/ 794 w 839"/>
                  <a:gd name="T13" fmla="*/ 361 h 463"/>
                  <a:gd name="T14" fmla="*/ 187 w 839"/>
                  <a:gd name="T15" fmla="*/ 13 h 463"/>
                  <a:gd name="T16" fmla="*/ 127 w 839"/>
                  <a:gd name="T17" fmla="*/ 1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463" extrusionOk="0">
                    <a:moveTo>
                      <a:pt x="127" y="1"/>
                    </a:moveTo>
                    <a:cubicBezTo>
                      <a:pt x="99" y="1"/>
                      <a:pt x="69" y="7"/>
                      <a:pt x="45" y="22"/>
                    </a:cubicBezTo>
                    <a:cubicBezTo>
                      <a:pt x="9" y="40"/>
                      <a:pt x="0" y="76"/>
                      <a:pt x="36" y="102"/>
                    </a:cubicBezTo>
                    <a:lnTo>
                      <a:pt x="651" y="450"/>
                    </a:lnTo>
                    <a:cubicBezTo>
                      <a:pt x="667" y="458"/>
                      <a:pt x="689" y="463"/>
                      <a:pt x="711" y="463"/>
                    </a:cubicBezTo>
                    <a:cubicBezTo>
                      <a:pt x="738" y="463"/>
                      <a:pt x="766" y="456"/>
                      <a:pt x="785" y="441"/>
                    </a:cubicBezTo>
                    <a:cubicBezTo>
                      <a:pt x="830" y="424"/>
                      <a:pt x="839" y="379"/>
                      <a:pt x="794" y="361"/>
                    </a:cubicBezTo>
                    <a:lnTo>
                      <a:pt x="187" y="13"/>
                    </a:lnTo>
                    <a:cubicBezTo>
                      <a:pt x="171" y="5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8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858" name="Google Shape;436;p33">
                <a:extLst>
                  <a:ext uri="{FF2B5EF4-FFF2-40B4-BE49-F238E27FC236}">
                    <a16:creationId xmlns:a16="http://schemas.microsoft.com/office/drawing/2014/main" id="{48986307-CAE3-C71F-5D94-76E4F014A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73" y="4514693"/>
                <a:ext cx="17163" cy="9215"/>
              </a:xfrm>
              <a:custGeom>
                <a:avLst/>
                <a:gdLst>
                  <a:gd name="T0" fmla="*/ 192 w 393"/>
                  <a:gd name="T1" fmla="*/ 1 h 211"/>
                  <a:gd name="T2" fmla="*/ 63 w 393"/>
                  <a:gd name="T3" fmla="*/ 34 h 211"/>
                  <a:gd name="T4" fmla="*/ 63 w 393"/>
                  <a:gd name="T5" fmla="*/ 177 h 211"/>
                  <a:gd name="T6" fmla="*/ 192 w 393"/>
                  <a:gd name="T7" fmla="*/ 211 h 211"/>
                  <a:gd name="T8" fmla="*/ 322 w 393"/>
                  <a:gd name="T9" fmla="*/ 177 h 211"/>
                  <a:gd name="T10" fmla="*/ 322 w 393"/>
                  <a:gd name="T11" fmla="*/ 34 h 211"/>
                  <a:gd name="T12" fmla="*/ 192 w 393"/>
                  <a:gd name="T13" fmla="*/ 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11" extrusionOk="0">
                    <a:moveTo>
                      <a:pt x="192" y="1"/>
                    </a:moveTo>
                    <a:cubicBezTo>
                      <a:pt x="145" y="1"/>
                      <a:pt x="99" y="12"/>
                      <a:pt x="63" y="34"/>
                    </a:cubicBezTo>
                    <a:cubicBezTo>
                      <a:pt x="0" y="70"/>
                      <a:pt x="0" y="141"/>
                      <a:pt x="63" y="177"/>
                    </a:cubicBezTo>
                    <a:cubicBezTo>
                      <a:pt x="99" y="199"/>
                      <a:pt x="145" y="211"/>
                      <a:pt x="192" y="211"/>
                    </a:cubicBezTo>
                    <a:cubicBezTo>
                      <a:pt x="239" y="211"/>
                      <a:pt x="286" y="199"/>
                      <a:pt x="322" y="177"/>
                    </a:cubicBezTo>
                    <a:cubicBezTo>
                      <a:pt x="393" y="141"/>
                      <a:pt x="393" y="70"/>
                      <a:pt x="322" y="34"/>
                    </a:cubicBezTo>
                    <a:cubicBezTo>
                      <a:pt x="286" y="12"/>
                      <a:pt x="239" y="1"/>
                      <a:pt x="192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8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859" name="Google Shape;437;p33">
                <a:extLst>
                  <a:ext uri="{FF2B5EF4-FFF2-40B4-BE49-F238E27FC236}">
                    <a16:creationId xmlns:a16="http://schemas.microsoft.com/office/drawing/2014/main" id="{3D61D889-62BF-BDF0-A945-91DAF11A1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5" y="4601821"/>
                <a:ext cx="46380" cy="33278"/>
              </a:xfrm>
              <a:custGeom>
                <a:avLst/>
                <a:gdLst>
                  <a:gd name="T0" fmla="*/ 1007 w 1062"/>
                  <a:gd name="T1" fmla="*/ 1 h 762"/>
                  <a:gd name="T2" fmla="*/ 973 w 1062"/>
                  <a:gd name="T3" fmla="*/ 11 h 762"/>
                  <a:gd name="T4" fmla="*/ 90 w 1062"/>
                  <a:gd name="T5" fmla="*/ 519 h 762"/>
                  <a:gd name="T6" fmla="*/ 0 w 1062"/>
                  <a:gd name="T7" fmla="*/ 689 h 762"/>
                  <a:gd name="T8" fmla="*/ 55 w 1062"/>
                  <a:gd name="T9" fmla="*/ 762 h 762"/>
                  <a:gd name="T10" fmla="*/ 90 w 1062"/>
                  <a:gd name="T11" fmla="*/ 751 h 762"/>
                  <a:gd name="T12" fmla="*/ 973 w 1062"/>
                  <a:gd name="T13" fmla="*/ 234 h 762"/>
                  <a:gd name="T14" fmla="*/ 1062 w 1062"/>
                  <a:gd name="T15" fmla="*/ 73 h 762"/>
                  <a:gd name="T16" fmla="*/ 1007 w 1062"/>
                  <a:gd name="T17" fmla="*/ 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2" h="762" extrusionOk="0">
                    <a:moveTo>
                      <a:pt x="1007" y="1"/>
                    </a:moveTo>
                    <a:cubicBezTo>
                      <a:pt x="996" y="1"/>
                      <a:pt x="984" y="4"/>
                      <a:pt x="973" y="11"/>
                    </a:cubicBezTo>
                    <a:lnTo>
                      <a:pt x="90" y="519"/>
                    </a:lnTo>
                    <a:cubicBezTo>
                      <a:pt x="45" y="555"/>
                      <a:pt x="0" y="627"/>
                      <a:pt x="0" y="689"/>
                    </a:cubicBezTo>
                    <a:cubicBezTo>
                      <a:pt x="0" y="735"/>
                      <a:pt x="25" y="762"/>
                      <a:pt x="55" y="762"/>
                    </a:cubicBezTo>
                    <a:cubicBezTo>
                      <a:pt x="66" y="762"/>
                      <a:pt x="78" y="758"/>
                      <a:pt x="90" y="751"/>
                    </a:cubicBezTo>
                    <a:lnTo>
                      <a:pt x="973" y="234"/>
                    </a:lnTo>
                    <a:cubicBezTo>
                      <a:pt x="1017" y="207"/>
                      <a:pt x="1062" y="136"/>
                      <a:pt x="1062" y="73"/>
                    </a:cubicBezTo>
                    <a:cubicBezTo>
                      <a:pt x="1062" y="27"/>
                      <a:pt x="1038" y="1"/>
                      <a:pt x="1007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8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860" name="Google Shape;438;p33">
                <a:extLst>
                  <a:ext uri="{FF2B5EF4-FFF2-40B4-BE49-F238E27FC236}">
                    <a16:creationId xmlns:a16="http://schemas.microsoft.com/office/drawing/2014/main" id="{B6D1569A-56A8-3730-4E47-A0B9553F9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067" y="4636105"/>
                <a:ext cx="45987" cy="33235"/>
              </a:xfrm>
              <a:custGeom>
                <a:avLst/>
                <a:gdLst>
                  <a:gd name="T0" fmla="*/ 1005 w 1053"/>
                  <a:gd name="T1" fmla="*/ 1 h 761"/>
                  <a:gd name="T2" fmla="*/ 973 w 1053"/>
                  <a:gd name="T3" fmla="*/ 11 h 761"/>
                  <a:gd name="T4" fmla="*/ 89 w 1053"/>
                  <a:gd name="T5" fmla="*/ 520 h 761"/>
                  <a:gd name="T6" fmla="*/ 0 w 1053"/>
                  <a:gd name="T7" fmla="*/ 680 h 761"/>
                  <a:gd name="T8" fmla="*/ 56 w 1053"/>
                  <a:gd name="T9" fmla="*/ 760 h 761"/>
                  <a:gd name="T10" fmla="*/ 89 w 1053"/>
                  <a:gd name="T11" fmla="*/ 751 h 761"/>
                  <a:gd name="T12" fmla="*/ 973 w 1053"/>
                  <a:gd name="T13" fmla="*/ 234 h 761"/>
                  <a:gd name="T14" fmla="*/ 1053 w 1053"/>
                  <a:gd name="T15" fmla="*/ 73 h 761"/>
                  <a:gd name="T16" fmla="*/ 1005 w 1053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761" extrusionOk="0">
                    <a:moveTo>
                      <a:pt x="1005" y="1"/>
                    </a:moveTo>
                    <a:cubicBezTo>
                      <a:pt x="995" y="1"/>
                      <a:pt x="984" y="4"/>
                      <a:pt x="973" y="11"/>
                    </a:cubicBezTo>
                    <a:lnTo>
                      <a:pt x="89" y="520"/>
                    </a:lnTo>
                    <a:cubicBezTo>
                      <a:pt x="36" y="546"/>
                      <a:pt x="0" y="618"/>
                      <a:pt x="0" y="680"/>
                    </a:cubicBezTo>
                    <a:cubicBezTo>
                      <a:pt x="0" y="728"/>
                      <a:pt x="21" y="760"/>
                      <a:pt x="56" y="760"/>
                    </a:cubicBezTo>
                    <a:cubicBezTo>
                      <a:pt x="66" y="760"/>
                      <a:pt x="77" y="758"/>
                      <a:pt x="89" y="751"/>
                    </a:cubicBezTo>
                    <a:lnTo>
                      <a:pt x="973" y="234"/>
                    </a:lnTo>
                    <a:cubicBezTo>
                      <a:pt x="1017" y="207"/>
                      <a:pt x="1053" y="136"/>
                      <a:pt x="1053" y="73"/>
                    </a:cubicBezTo>
                    <a:cubicBezTo>
                      <a:pt x="1053" y="27"/>
                      <a:pt x="1033" y="1"/>
                      <a:pt x="100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8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861" name="Google Shape;439;p33">
                <a:extLst>
                  <a:ext uri="{FF2B5EF4-FFF2-40B4-BE49-F238E27FC236}">
                    <a16:creationId xmlns:a16="http://schemas.microsoft.com/office/drawing/2014/main" id="{503B89F8-1098-A320-4E46-2612D17F8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381" y="4744021"/>
                <a:ext cx="46031" cy="33235"/>
              </a:xfrm>
              <a:custGeom>
                <a:avLst/>
                <a:gdLst>
                  <a:gd name="T0" fmla="*/ 48 w 1054"/>
                  <a:gd name="T1" fmla="*/ 1 h 761"/>
                  <a:gd name="T2" fmla="*/ 0 w 1054"/>
                  <a:gd name="T3" fmla="*/ 74 h 761"/>
                  <a:gd name="T4" fmla="*/ 81 w 1054"/>
                  <a:gd name="T5" fmla="*/ 234 h 761"/>
                  <a:gd name="T6" fmla="*/ 973 w 1054"/>
                  <a:gd name="T7" fmla="*/ 752 h 761"/>
                  <a:gd name="T8" fmla="*/ 1002 w 1054"/>
                  <a:gd name="T9" fmla="*/ 761 h 761"/>
                  <a:gd name="T10" fmla="*/ 1053 w 1054"/>
                  <a:gd name="T11" fmla="*/ 680 h 761"/>
                  <a:gd name="T12" fmla="*/ 973 w 1054"/>
                  <a:gd name="T13" fmla="*/ 520 h 761"/>
                  <a:gd name="T14" fmla="*/ 81 w 1054"/>
                  <a:gd name="T15" fmla="*/ 11 h 761"/>
                  <a:gd name="T16" fmla="*/ 48 w 1054"/>
                  <a:gd name="T17" fmla="*/ 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761" extrusionOk="0">
                    <a:moveTo>
                      <a:pt x="48" y="1"/>
                    </a:moveTo>
                    <a:cubicBezTo>
                      <a:pt x="20" y="1"/>
                      <a:pt x="0" y="27"/>
                      <a:pt x="0" y="74"/>
                    </a:cubicBezTo>
                    <a:cubicBezTo>
                      <a:pt x="0" y="136"/>
                      <a:pt x="36" y="207"/>
                      <a:pt x="81" y="234"/>
                    </a:cubicBezTo>
                    <a:lnTo>
                      <a:pt x="973" y="752"/>
                    </a:lnTo>
                    <a:cubicBezTo>
                      <a:pt x="983" y="758"/>
                      <a:pt x="993" y="761"/>
                      <a:pt x="1002" y="761"/>
                    </a:cubicBezTo>
                    <a:cubicBezTo>
                      <a:pt x="1032" y="761"/>
                      <a:pt x="1053" y="728"/>
                      <a:pt x="1053" y="680"/>
                    </a:cubicBezTo>
                    <a:cubicBezTo>
                      <a:pt x="1053" y="618"/>
                      <a:pt x="1017" y="546"/>
                      <a:pt x="973" y="520"/>
                    </a:cubicBezTo>
                    <a:lnTo>
                      <a:pt x="81" y="11"/>
                    </a:lnTo>
                    <a:cubicBezTo>
                      <a:pt x="69" y="4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RO" sz="1800" i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34862" name="Google Shape;440;p33">
                <a:extLst>
                  <a:ext uri="{FF2B5EF4-FFF2-40B4-BE49-F238E27FC236}">
                    <a16:creationId xmlns:a16="http://schemas.microsoft.com/office/drawing/2014/main" id="{A55D6D79-F29C-966E-2328-BDE258C5D8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175" y="4074875"/>
                <a:ext cx="533679" cy="414643"/>
                <a:chOff x="3186425" y="4160625"/>
                <a:chExt cx="533679" cy="414643"/>
              </a:xfrm>
            </p:grpSpPr>
            <p:grpSp>
              <p:nvGrpSpPr>
                <p:cNvPr id="34864" name="Google Shape;441;p33">
                  <a:extLst>
                    <a:ext uri="{FF2B5EF4-FFF2-40B4-BE49-F238E27FC236}">
                      <a16:creationId xmlns:a16="http://schemas.microsoft.com/office/drawing/2014/main" id="{3AB83A75-7512-4A70-F098-774690AF8D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8670" y="4212301"/>
                  <a:ext cx="409169" cy="311298"/>
                  <a:chOff x="3248670" y="4212301"/>
                  <a:chExt cx="409169" cy="311298"/>
                </a:xfrm>
              </p:grpSpPr>
              <p:sp>
                <p:nvSpPr>
                  <p:cNvPr id="34866" name="Google Shape;442;p33">
                    <a:extLst>
                      <a:ext uri="{FF2B5EF4-FFF2-40B4-BE49-F238E27FC236}">
                        <a16:creationId xmlns:a16="http://schemas.microsoft.com/office/drawing/2014/main" id="{E44A046A-9B41-F5C2-EB90-4D1F8E034E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849" y="4212301"/>
                    <a:ext cx="337457" cy="246269"/>
                  </a:xfrm>
                  <a:custGeom>
                    <a:avLst/>
                    <a:gdLst>
                      <a:gd name="T0" fmla="*/ 7726 w 7727"/>
                      <a:gd name="T1" fmla="*/ 1303 h 5639"/>
                      <a:gd name="T2" fmla="*/ 7584 w 7727"/>
                      <a:gd name="T3" fmla="*/ 1008 h 5639"/>
                      <a:gd name="T4" fmla="*/ 6852 w 7727"/>
                      <a:gd name="T5" fmla="*/ 294 h 5639"/>
                      <a:gd name="T6" fmla="*/ 5915 w 7727"/>
                      <a:gd name="T7" fmla="*/ 312 h 5639"/>
                      <a:gd name="T8" fmla="*/ 4381 w 7727"/>
                      <a:gd name="T9" fmla="*/ 161 h 5639"/>
                      <a:gd name="T10" fmla="*/ 2838 w 7727"/>
                      <a:gd name="T11" fmla="*/ 98 h 5639"/>
                      <a:gd name="T12" fmla="*/ 1651 w 7727"/>
                      <a:gd name="T13" fmla="*/ 990 h 5639"/>
                      <a:gd name="T14" fmla="*/ 527 w 7727"/>
                      <a:gd name="T15" fmla="*/ 2105 h 5639"/>
                      <a:gd name="T16" fmla="*/ 277 w 7727"/>
                      <a:gd name="T17" fmla="*/ 3560 h 5639"/>
                      <a:gd name="T18" fmla="*/ 482 w 7727"/>
                      <a:gd name="T19" fmla="*/ 5085 h 5639"/>
                      <a:gd name="T20" fmla="*/ 1455 w 7727"/>
                      <a:gd name="T21" fmla="*/ 5638 h 5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7" h="5639" extrusionOk="0">
                        <a:moveTo>
                          <a:pt x="7726" y="1303"/>
                        </a:moveTo>
                        <a:cubicBezTo>
                          <a:pt x="7682" y="1187"/>
                          <a:pt x="7637" y="1124"/>
                          <a:pt x="7584" y="1008"/>
                        </a:cubicBezTo>
                        <a:cubicBezTo>
                          <a:pt x="7432" y="696"/>
                          <a:pt x="7209" y="393"/>
                          <a:pt x="6852" y="294"/>
                        </a:cubicBezTo>
                        <a:cubicBezTo>
                          <a:pt x="6549" y="205"/>
                          <a:pt x="6228" y="286"/>
                          <a:pt x="5915" y="312"/>
                        </a:cubicBezTo>
                        <a:cubicBezTo>
                          <a:pt x="5398" y="348"/>
                          <a:pt x="4889" y="250"/>
                          <a:pt x="4381" y="161"/>
                        </a:cubicBezTo>
                        <a:cubicBezTo>
                          <a:pt x="3872" y="71"/>
                          <a:pt x="3346" y="0"/>
                          <a:pt x="2838" y="98"/>
                        </a:cubicBezTo>
                        <a:cubicBezTo>
                          <a:pt x="2338" y="205"/>
                          <a:pt x="1847" y="509"/>
                          <a:pt x="1651" y="990"/>
                        </a:cubicBezTo>
                        <a:cubicBezTo>
                          <a:pt x="1473" y="1436"/>
                          <a:pt x="750" y="1677"/>
                          <a:pt x="527" y="2105"/>
                        </a:cubicBezTo>
                        <a:cubicBezTo>
                          <a:pt x="286" y="2578"/>
                          <a:pt x="545" y="3096"/>
                          <a:pt x="277" y="3560"/>
                        </a:cubicBezTo>
                        <a:cubicBezTo>
                          <a:pt x="1" y="4032"/>
                          <a:pt x="117" y="4675"/>
                          <a:pt x="482" y="5085"/>
                        </a:cubicBezTo>
                        <a:cubicBezTo>
                          <a:pt x="741" y="5370"/>
                          <a:pt x="1080" y="5549"/>
                          <a:pt x="1455" y="5638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8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4867" name="Google Shape;443;p33">
                    <a:extLst>
                      <a:ext uri="{FF2B5EF4-FFF2-40B4-BE49-F238E27FC236}">
                        <a16:creationId xmlns:a16="http://schemas.microsoft.com/office/drawing/2014/main" id="{92E4447E-6696-98CE-1348-C02309FBBA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4790" y="4265276"/>
                    <a:ext cx="353048" cy="258323"/>
                  </a:xfrm>
                  <a:custGeom>
                    <a:avLst/>
                    <a:gdLst>
                      <a:gd name="T0" fmla="*/ 7164 w 8084"/>
                      <a:gd name="T1" fmla="*/ 72 h 5915"/>
                      <a:gd name="T2" fmla="*/ 6281 w 8084"/>
                      <a:gd name="T3" fmla="*/ 152 h 5915"/>
                      <a:gd name="T4" fmla="*/ 5407 w 8084"/>
                      <a:gd name="T5" fmla="*/ 366 h 5915"/>
                      <a:gd name="T6" fmla="*/ 4336 w 8084"/>
                      <a:gd name="T7" fmla="*/ 188 h 5915"/>
                      <a:gd name="T8" fmla="*/ 3292 w 8084"/>
                      <a:gd name="T9" fmla="*/ 295 h 5915"/>
                      <a:gd name="T10" fmla="*/ 2240 w 8084"/>
                      <a:gd name="T11" fmla="*/ 839 h 5915"/>
                      <a:gd name="T12" fmla="*/ 1562 w 8084"/>
                      <a:gd name="T13" fmla="*/ 1669 h 5915"/>
                      <a:gd name="T14" fmla="*/ 152 w 8084"/>
                      <a:gd name="T15" fmla="*/ 3337 h 5915"/>
                      <a:gd name="T16" fmla="*/ 1018 w 8084"/>
                      <a:gd name="T17" fmla="*/ 5246 h 5915"/>
                      <a:gd name="T18" fmla="*/ 2151 w 8084"/>
                      <a:gd name="T19" fmla="*/ 5540 h 5915"/>
                      <a:gd name="T20" fmla="*/ 3060 w 8084"/>
                      <a:gd name="T21" fmla="*/ 5835 h 5915"/>
                      <a:gd name="T22" fmla="*/ 4568 w 8084"/>
                      <a:gd name="T23" fmla="*/ 5335 h 5915"/>
                      <a:gd name="T24" fmla="*/ 5826 w 8084"/>
                      <a:gd name="T25" fmla="*/ 4300 h 5915"/>
                      <a:gd name="T26" fmla="*/ 6789 w 8084"/>
                      <a:gd name="T27" fmla="*/ 3649 h 5915"/>
                      <a:gd name="T28" fmla="*/ 7387 w 8084"/>
                      <a:gd name="T29" fmla="*/ 2962 h 5915"/>
                      <a:gd name="T30" fmla="*/ 8012 w 8084"/>
                      <a:gd name="T31" fmla="*/ 1749 h 5915"/>
                      <a:gd name="T32" fmla="*/ 7164 w 8084"/>
                      <a:gd name="T33" fmla="*/ 72 h 5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084" h="5915" extrusionOk="0">
                        <a:moveTo>
                          <a:pt x="7164" y="72"/>
                        </a:moveTo>
                        <a:cubicBezTo>
                          <a:pt x="6879" y="0"/>
                          <a:pt x="6566" y="72"/>
                          <a:pt x="6281" y="152"/>
                        </a:cubicBezTo>
                        <a:cubicBezTo>
                          <a:pt x="5995" y="241"/>
                          <a:pt x="5710" y="348"/>
                          <a:pt x="5407" y="366"/>
                        </a:cubicBezTo>
                        <a:cubicBezTo>
                          <a:pt x="5050" y="384"/>
                          <a:pt x="4693" y="259"/>
                          <a:pt x="4336" y="188"/>
                        </a:cubicBezTo>
                        <a:cubicBezTo>
                          <a:pt x="3988" y="107"/>
                          <a:pt x="3587" y="90"/>
                          <a:pt x="3292" y="295"/>
                        </a:cubicBezTo>
                        <a:cubicBezTo>
                          <a:pt x="3007" y="491"/>
                          <a:pt x="2481" y="589"/>
                          <a:pt x="2240" y="839"/>
                        </a:cubicBezTo>
                        <a:cubicBezTo>
                          <a:pt x="1954" y="1124"/>
                          <a:pt x="1927" y="1490"/>
                          <a:pt x="1562" y="1669"/>
                        </a:cubicBezTo>
                        <a:cubicBezTo>
                          <a:pt x="884" y="1990"/>
                          <a:pt x="313" y="2596"/>
                          <a:pt x="152" y="3337"/>
                        </a:cubicBezTo>
                        <a:cubicBezTo>
                          <a:pt x="1" y="4068"/>
                          <a:pt x="340" y="4925"/>
                          <a:pt x="1018" y="5246"/>
                        </a:cubicBezTo>
                        <a:cubicBezTo>
                          <a:pt x="1374" y="5406"/>
                          <a:pt x="1776" y="5424"/>
                          <a:pt x="2151" y="5540"/>
                        </a:cubicBezTo>
                        <a:cubicBezTo>
                          <a:pt x="2454" y="5629"/>
                          <a:pt x="2739" y="5781"/>
                          <a:pt x="3060" y="5835"/>
                        </a:cubicBezTo>
                        <a:cubicBezTo>
                          <a:pt x="3596" y="5915"/>
                          <a:pt x="4131" y="5665"/>
                          <a:pt x="4568" y="5335"/>
                        </a:cubicBezTo>
                        <a:cubicBezTo>
                          <a:pt x="5005" y="5014"/>
                          <a:pt x="5380" y="4604"/>
                          <a:pt x="5826" y="4300"/>
                        </a:cubicBezTo>
                        <a:cubicBezTo>
                          <a:pt x="6138" y="4077"/>
                          <a:pt x="6495" y="3899"/>
                          <a:pt x="6789" y="3649"/>
                        </a:cubicBezTo>
                        <a:cubicBezTo>
                          <a:pt x="7012" y="3453"/>
                          <a:pt x="7200" y="3203"/>
                          <a:pt x="7387" y="2962"/>
                        </a:cubicBezTo>
                        <a:cubicBezTo>
                          <a:pt x="7664" y="2596"/>
                          <a:pt x="7949" y="2204"/>
                          <a:pt x="8012" y="1749"/>
                        </a:cubicBezTo>
                        <a:cubicBezTo>
                          <a:pt x="8083" y="1196"/>
                          <a:pt x="7780" y="223"/>
                          <a:pt x="7164" y="72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accent1"/>
                      </a:gs>
                    </a:gsLst>
                    <a:lin ang="16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8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4868" name="Google Shape;444;p33">
                    <a:extLst>
                      <a:ext uri="{FF2B5EF4-FFF2-40B4-BE49-F238E27FC236}">
                        <a16:creationId xmlns:a16="http://schemas.microsoft.com/office/drawing/2014/main" id="{A7D58F54-144B-57BE-A1A6-CB8BAE9BAD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1010" y="4317465"/>
                    <a:ext cx="51883" cy="56556"/>
                  </a:xfrm>
                  <a:custGeom>
                    <a:avLst/>
                    <a:gdLst>
                      <a:gd name="T0" fmla="*/ 848 w 1188"/>
                      <a:gd name="T1" fmla="*/ 19 h 1295"/>
                      <a:gd name="T2" fmla="*/ 866 w 1188"/>
                      <a:gd name="T3" fmla="*/ 63 h 1295"/>
                      <a:gd name="T4" fmla="*/ 866 w 1188"/>
                      <a:gd name="T5" fmla="*/ 63 h 1295"/>
                      <a:gd name="T6" fmla="*/ 1125 w 1188"/>
                      <a:gd name="T7" fmla="*/ 411 h 1295"/>
                      <a:gd name="T8" fmla="*/ 1125 w 1188"/>
                      <a:gd name="T9" fmla="*/ 411 h 1295"/>
                      <a:gd name="T10" fmla="*/ 831 w 1188"/>
                      <a:gd name="T11" fmla="*/ 821 h 1295"/>
                      <a:gd name="T12" fmla="*/ 831 w 1188"/>
                      <a:gd name="T13" fmla="*/ 821 h 1295"/>
                      <a:gd name="T14" fmla="*/ 474 w 1188"/>
                      <a:gd name="T15" fmla="*/ 937 h 1295"/>
                      <a:gd name="T16" fmla="*/ 474 w 1188"/>
                      <a:gd name="T17" fmla="*/ 937 h 1295"/>
                      <a:gd name="T18" fmla="*/ 295 w 1188"/>
                      <a:gd name="T19" fmla="*/ 991 h 1295"/>
                      <a:gd name="T20" fmla="*/ 295 w 1188"/>
                      <a:gd name="T21" fmla="*/ 991 h 1295"/>
                      <a:gd name="T22" fmla="*/ 1 w 1188"/>
                      <a:gd name="T23" fmla="*/ 1250 h 1295"/>
                      <a:gd name="T24" fmla="*/ 1 w 1188"/>
                      <a:gd name="T25" fmla="*/ 1250 h 1295"/>
                      <a:gd name="T26" fmla="*/ 28 w 1188"/>
                      <a:gd name="T27" fmla="*/ 1294 h 1295"/>
                      <a:gd name="T28" fmla="*/ 28 w 1188"/>
                      <a:gd name="T29" fmla="*/ 1294 h 1295"/>
                      <a:gd name="T30" fmla="*/ 37 w 1188"/>
                      <a:gd name="T31" fmla="*/ 1294 h 1295"/>
                      <a:gd name="T32" fmla="*/ 37 w 1188"/>
                      <a:gd name="T33" fmla="*/ 1294 h 1295"/>
                      <a:gd name="T34" fmla="*/ 63 w 1188"/>
                      <a:gd name="T35" fmla="*/ 1268 h 1295"/>
                      <a:gd name="T36" fmla="*/ 63 w 1188"/>
                      <a:gd name="T37" fmla="*/ 1268 h 1295"/>
                      <a:gd name="T38" fmla="*/ 313 w 1188"/>
                      <a:gd name="T39" fmla="*/ 1053 h 1295"/>
                      <a:gd name="T40" fmla="*/ 313 w 1188"/>
                      <a:gd name="T41" fmla="*/ 1053 h 1295"/>
                      <a:gd name="T42" fmla="*/ 492 w 1188"/>
                      <a:gd name="T43" fmla="*/ 1000 h 1295"/>
                      <a:gd name="T44" fmla="*/ 492 w 1188"/>
                      <a:gd name="T45" fmla="*/ 1000 h 1295"/>
                      <a:gd name="T46" fmla="*/ 857 w 1188"/>
                      <a:gd name="T47" fmla="*/ 875 h 1295"/>
                      <a:gd name="T48" fmla="*/ 857 w 1188"/>
                      <a:gd name="T49" fmla="*/ 875 h 1295"/>
                      <a:gd name="T50" fmla="*/ 1187 w 1188"/>
                      <a:gd name="T51" fmla="*/ 411 h 1295"/>
                      <a:gd name="T52" fmla="*/ 1187 w 1188"/>
                      <a:gd name="T53" fmla="*/ 411 h 1295"/>
                      <a:gd name="T54" fmla="*/ 884 w 1188"/>
                      <a:gd name="T55" fmla="*/ 1 h 1295"/>
                      <a:gd name="T56" fmla="*/ 884 w 1188"/>
                      <a:gd name="T57" fmla="*/ 1 h 1295"/>
                      <a:gd name="T58" fmla="*/ 875 w 1188"/>
                      <a:gd name="T59" fmla="*/ 1 h 1295"/>
                      <a:gd name="T60" fmla="*/ 875 w 1188"/>
                      <a:gd name="T61" fmla="*/ 1 h 1295"/>
                      <a:gd name="T62" fmla="*/ 848 w 1188"/>
                      <a:gd name="T63" fmla="*/ 19 h 1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188" h="1295" extrusionOk="0">
                        <a:moveTo>
                          <a:pt x="848" y="19"/>
                        </a:moveTo>
                        <a:cubicBezTo>
                          <a:pt x="839" y="36"/>
                          <a:pt x="848" y="54"/>
                          <a:pt x="866" y="63"/>
                        </a:cubicBezTo>
                        <a:cubicBezTo>
                          <a:pt x="1009" y="126"/>
                          <a:pt x="1116" y="268"/>
                          <a:pt x="1125" y="411"/>
                        </a:cubicBezTo>
                        <a:cubicBezTo>
                          <a:pt x="1125" y="598"/>
                          <a:pt x="964" y="750"/>
                          <a:pt x="831" y="821"/>
                        </a:cubicBezTo>
                        <a:cubicBezTo>
                          <a:pt x="715" y="875"/>
                          <a:pt x="599" y="911"/>
                          <a:pt x="474" y="937"/>
                        </a:cubicBezTo>
                        <a:cubicBezTo>
                          <a:pt x="420" y="955"/>
                          <a:pt x="358" y="973"/>
                          <a:pt x="295" y="991"/>
                        </a:cubicBezTo>
                        <a:cubicBezTo>
                          <a:pt x="126" y="1053"/>
                          <a:pt x="19" y="1143"/>
                          <a:pt x="1" y="1250"/>
                        </a:cubicBezTo>
                        <a:cubicBezTo>
                          <a:pt x="1" y="1268"/>
                          <a:pt x="10" y="1285"/>
                          <a:pt x="28" y="1294"/>
                        </a:cubicBezTo>
                        <a:cubicBezTo>
                          <a:pt x="28" y="1294"/>
                          <a:pt x="37" y="1294"/>
                          <a:pt x="37" y="1294"/>
                        </a:cubicBezTo>
                        <a:cubicBezTo>
                          <a:pt x="45" y="1294"/>
                          <a:pt x="63" y="1276"/>
                          <a:pt x="63" y="1268"/>
                        </a:cubicBezTo>
                        <a:cubicBezTo>
                          <a:pt x="81" y="1152"/>
                          <a:pt x="215" y="1089"/>
                          <a:pt x="313" y="1053"/>
                        </a:cubicBezTo>
                        <a:cubicBezTo>
                          <a:pt x="376" y="1036"/>
                          <a:pt x="438" y="1018"/>
                          <a:pt x="492" y="1000"/>
                        </a:cubicBezTo>
                        <a:cubicBezTo>
                          <a:pt x="616" y="964"/>
                          <a:pt x="741" y="937"/>
                          <a:pt x="857" y="875"/>
                        </a:cubicBezTo>
                        <a:cubicBezTo>
                          <a:pt x="1018" y="795"/>
                          <a:pt x="1187" y="625"/>
                          <a:pt x="1187" y="411"/>
                        </a:cubicBezTo>
                        <a:cubicBezTo>
                          <a:pt x="1178" y="242"/>
                          <a:pt x="1062" y="81"/>
                          <a:pt x="884" y="1"/>
                        </a:cubicBezTo>
                        <a:cubicBezTo>
                          <a:pt x="884" y="1"/>
                          <a:pt x="875" y="1"/>
                          <a:pt x="875" y="1"/>
                        </a:cubicBezTo>
                        <a:cubicBezTo>
                          <a:pt x="857" y="1"/>
                          <a:pt x="848" y="10"/>
                          <a:pt x="848" y="1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8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4869" name="Google Shape;445;p33">
                    <a:extLst>
                      <a:ext uri="{FF2B5EF4-FFF2-40B4-BE49-F238E27FC236}">
                        <a16:creationId xmlns:a16="http://schemas.microsoft.com/office/drawing/2014/main" id="{21223ECE-5D13-6DB7-C1D7-B3EBF6FE5E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8706" y="4278902"/>
                    <a:ext cx="33934" cy="78348"/>
                  </a:xfrm>
                  <a:custGeom>
                    <a:avLst/>
                    <a:gdLst>
                      <a:gd name="T0" fmla="*/ 0 w 777"/>
                      <a:gd name="T1" fmla="*/ 27 h 1794"/>
                      <a:gd name="T2" fmla="*/ 27 w 777"/>
                      <a:gd name="T3" fmla="*/ 63 h 1794"/>
                      <a:gd name="T4" fmla="*/ 27 w 777"/>
                      <a:gd name="T5" fmla="*/ 63 h 1794"/>
                      <a:gd name="T6" fmla="*/ 678 w 777"/>
                      <a:gd name="T7" fmla="*/ 839 h 1794"/>
                      <a:gd name="T8" fmla="*/ 678 w 777"/>
                      <a:gd name="T9" fmla="*/ 839 h 1794"/>
                      <a:gd name="T10" fmla="*/ 152 w 777"/>
                      <a:gd name="T11" fmla="*/ 1740 h 1794"/>
                      <a:gd name="T12" fmla="*/ 152 w 777"/>
                      <a:gd name="T13" fmla="*/ 1740 h 1794"/>
                      <a:gd name="T14" fmla="*/ 134 w 777"/>
                      <a:gd name="T15" fmla="*/ 1776 h 1794"/>
                      <a:gd name="T16" fmla="*/ 134 w 777"/>
                      <a:gd name="T17" fmla="*/ 1776 h 1794"/>
                      <a:gd name="T18" fmla="*/ 161 w 777"/>
                      <a:gd name="T19" fmla="*/ 1794 h 1794"/>
                      <a:gd name="T20" fmla="*/ 161 w 777"/>
                      <a:gd name="T21" fmla="*/ 1794 h 1794"/>
                      <a:gd name="T22" fmla="*/ 170 w 777"/>
                      <a:gd name="T23" fmla="*/ 1794 h 1794"/>
                      <a:gd name="T24" fmla="*/ 170 w 777"/>
                      <a:gd name="T25" fmla="*/ 1794 h 1794"/>
                      <a:gd name="T26" fmla="*/ 741 w 777"/>
                      <a:gd name="T27" fmla="*/ 830 h 1794"/>
                      <a:gd name="T28" fmla="*/ 741 w 777"/>
                      <a:gd name="T29" fmla="*/ 830 h 1794"/>
                      <a:gd name="T30" fmla="*/ 36 w 777"/>
                      <a:gd name="T31" fmla="*/ 1 h 1794"/>
                      <a:gd name="T32" fmla="*/ 36 w 777"/>
                      <a:gd name="T33" fmla="*/ 1 h 1794"/>
                      <a:gd name="T34" fmla="*/ 27 w 777"/>
                      <a:gd name="T35" fmla="*/ 1 h 1794"/>
                      <a:gd name="T36" fmla="*/ 27 w 777"/>
                      <a:gd name="T37" fmla="*/ 1 h 1794"/>
                      <a:gd name="T38" fmla="*/ 0 w 777"/>
                      <a:gd name="T39" fmla="*/ 27 h 1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77" h="1794" extrusionOk="0">
                        <a:moveTo>
                          <a:pt x="0" y="27"/>
                        </a:moveTo>
                        <a:cubicBezTo>
                          <a:pt x="0" y="36"/>
                          <a:pt x="9" y="54"/>
                          <a:pt x="27" y="63"/>
                        </a:cubicBezTo>
                        <a:cubicBezTo>
                          <a:pt x="375" y="143"/>
                          <a:pt x="642" y="464"/>
                          <a:pt x="678" y="839"/>
                        </a:cubicBezTo>
                        <a:cubicBezTo>
                          <a:pt x="714" y="1214"/>
                          <a:pt x="491" y="1588"/>
                          <a:pt x="152" y="1740"/>
                        </a:cubicBezTo>
                        <a:cubicBezTo>
                          <a:pt x="134" y="1740"/>
                          <a:pt x="125" y="1758"/>
                          <a:pt x="134" y="1776"/>
                        </a:cubicBezTo>
                        <a:cubicBezTo>
                          <a:pt x="134" y="1794"/>
                          <a:pt x="152" y="1794"/>
                          <a:pt x="161" y="1794"/>
                        </a:cubicBezTo>
                        <a:cubicBezTo>
                          <a:pt x="161" y="1794"/>
                          <a:pt x="170" y="1794"/>
                          <a:pt x="170" y="1794"/>
                        </a:cubicBezTo>
                        <a:cubicBezTo>
                          <a:pt x="544" y="1633"/>
                          <a:pt x="776" y="1232"/>
                          <a:pt x="741" y="830"/>
                        </a:cubicBezTo>
                        <a:cubicBezTo>
                          <a:pt x="705" y="429"/>
                          <a:pt x="419" y="81"/>
                          <a:pt x="36" y="1"/>
                        </a:cubicBezTo>
                        <a:cubicBezTo>
                          <a:pt x="36" y="1"/>
                          <a:pt x="36" y="1"/>
                          <a:pt x="27" y="1"/>
                        </a:cubicBezTo>
                        <a:cubicBezTo>
                          <a:pt x="18" y="1"/>
                          <a:pt x="0" y="9"/>
                          <a:pt x="0" y="27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8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4870" name="Google Shape;446;p33">
                    <a:extLst>
                      <a:ext uri="{FF2B5EF4-FFF2-40B4-BE49-F238E27FC236}">
                        <a16:creationId xmlns:a16="http://schemas.microsoft.com/office/drawing/2014/main" id="{D06986B2-0DB9-62B2-F86C-AE0D43E986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933" y="4414114"/>
                    <a:ext cx="25374" cy="40135"/>
                  </a:xfrm>
                  <a:custGeom>
                    <a:avLst/>
                    <a:gdLst>
                      <a:gd name="T0" fmla="*/ 536 w 581"/>
                      <a:gd name="T1" fmla="*/ 0 h 919"/>
                      <a:gd name="T2" fmla="*/ 81 w 581"/>
                      <a:gd name="T3" fmla="*/ 339 h 919"/>
                      <a:gd name="T4" fmla="*/ 81 w 581"/>
                      <a:gd name="T5" fmla="*/ 339 h 919"/>
                      <a:gd name="T6" fmla="*/ 134 w 581"/>
                      <a:gd name="T7" fmla="*/ 901 h 919"/>
                      <a:gd name="T8" fmla="*/ 134 w 581"/>
                      <a:gd name="T9" fmla="*/ 901 h 919"/>
                      <a:gd name="T10" fmla="*/ 161 w 581"/>
                      <a:gd name="T11" fmla="*/ 919 h 919"/>
                      <a:gd name="T12" fmla="*/ 161 w 581"/>
                      <a:gd name="T13" fmla="*/ 919 h 919"/>
                      <a:gd name="T14" fmla="*/ 179 w 581"/>
                      <a:gd name="T15" fmla="*/ 910 h 919"/>
                      <a:gd name="T16" fmla="*/ 179 w 581"/>
                      <a:gd name="T17" fmla="*/ 910 h 919"/>
                      <a:gd name="T18" fmla="*/ 188 w 581"/>
                      <a:gd name="T19" fmla="*/ 865 h 919"/>
                      <a:gd name="T20" fmla="*/ 188 w 581"/>
                      <a:gd name="T21" fmla="*/ 865 h 919"/>
                      <a:gd name="T22" fmla="*/ 143 w 581"/>
                      <a:gd name="T23" fmla="*/ 366 h 919"/>
                      <a:gd name="T24" fmla="*/ 143 w 581"/>
                      <a:gd name="T25" fmla="*/ 366 h 919"/>
                      <a:gd name="T26" fmla="*/ 544 w 581"/>
                      <a:gd name="T27" fmla="*/ 63 h 919"/>
                      <a:gd name="T28" fmla="*/ 544 w 581"/>
                      <a:gd name="T29" fmla="*/ 63 h 919"/>
                      <a:gd name="T30" fmla="*/ 571 w 581"/>
                      <a:gd name="T31" fmla="*/ 27 h 919"/>
                      <a:gd name="T32" fmla="*/ 571 w 581"/>
                      <a:gd name="T33" fmla="*/ 27 h 919"/>
                      <a:gd name="T34" fmla="*/ 544 w 581"/>
                      <a:gd name="T35" fmla="*/ 0 h 919"/>
                      <a:gd name="T36" fmla="*/ 544 w 581"/>
                      <a:gd name="T37" fmla="*/ 0 h 919"/>
                      <a:gd name="T38" fmla="*/ 536 w 581"/>
                      <a:gd name="T39" fmla="*/ 0 h 9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581" h="919" extrusionOk="0">
                        <a:moveTo>
                          <a:pt x="536" y="0"/>
                        </a:moveTo>
                        <a:cubicBezTo>
                          <a:pt x="339" y="27"/>
                          <a:pt x="161" y="152"/>
                          <a:pt x="81" y="339"/>
                        </a:cubicBezTo>
                        <a:cubicBezTo>
                          <a:pt x="0" y="518"/>
                          <a:pt x="18" y="741"/>
                          <a:pt x="134" y="901"/>
                        </a:cubicBezTo>
                        <a:cubicBezTo>
                          <a:pt x="143" y="910"/>
                          <a:pt x="152" y="919"/>
                          <a:pt x="161" y="919"/>
                        </a:cubicBezTo>
                        <a:cubicBezTo>
                          <a:pt x="170" y="919"/>
                          <a:pt x="170" y="910"/>
                          <a:pt x="179" y="910"/>
                        </a:cubicBezTo>
                        <a:cubicBezTo>
                          <a:pt x="197" y="901"/>
                          <a:pt x="197" y="883"/>
                          <a:pt x="188" y="865"/>
                        </a:cubicBezTo>
                        <a:cubicBezTo>
                          <a:pt x="89" y="723"/>
                          <a:pt x="72" y="526"/>
                          <a:pt x="143" y="366"/>
                        </a:cubicBezTo>
                        <a:cubicBezTo>
                          <a:pt x="214" y="205"/>
                          <a:pt x="375" y="80"/>
                          <a:pt x="544" y="63"/>
                        </a:cubicBezTo>
                        <a:cubicBezTo>
                          <a:pt x="562" y="63"/>
                          <a:pt x="580" y="45"/>
                          <a:pt x="571" y="27"/>
                        </a:cubicBezTo>
                        <a:cubicBezTo>
                          <a:pt x="571" y="9"/>
                          <a:pt x="562" y="0"/>
                          <a:pt x="544" y="0"/>
                        </a:cubicBezTo>
                        <a:cubicBezTo>
                          <a:pt x="544" y="0"/>
                          <a:pt x="544" y="0"/>
                          <a:pt x="536" y="0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8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4871" name="Google Shape;447;p33">
                    <a:extLst>
                      <a:ext uri="{FF2B5EF4-FFF2-40B4-BE49-F238E27FC236}">
                        <a16:creationId xmlns:a16="http://schemas.microsoft.com/office/drawing/2014/main" id="{871AEFBD-6ED6-E2DA-907B-BACA641073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827" y="4251257"/>
                    <a:ext cx="14456" cy="15984"/>
                  </a:xfrm>
                  <a:custGeom>
                    <a:avLst/>
                    <a:gdLst>
                      <a:gd name="T0" fmla="*/ 54 w 331"/>
                      <a:gd name="T1" fmla="*/ 98 h 366"/>
                      <a:gd name="T2" fmla="*/ 72 w 331"/>
                      <a:gd name="T3" fmla="*/ 357 h 366"/>
                      <a:gd name="T4" fmla="*/ 72 w 331"/>
                      <a:gd name="T5" fmla="*/ 357 h 366"/>
                      <a:gd name="T6" fmla="*/ 90 w 331"/>
                      <a:gd name="T7" fmla="*/ 366 h 366"/>
                      <a:gd name="T8" fmla="*/ 90 w 331"/>
                      <a:gd name="T9" fmla="*/ 366 h 366"/>
                      <a:gd name="T10" fmla="*/ 116 w 331"/>
                      <a:gd name="T11" fmla="*/ 366 h 366"/>
                      <a:gd name="T12" fmla="*/ 116 w 331"/>
                      <a:gd name="T13" fmla="*/ 366 h 366"/>
                      <a:gd name="T14" fmla="*/ 116 w 331"/>
                      <a:gd name="T15" fmla="*/ 321 h 366"/>
                      <a:gd name="T16" fmla="*/ 116 w 331"/>
                      <a:gd name="T17" fmla="*/ 321 h 366"/>
                      <a:gd name="T18" fmla="*/ 107 w 331"/>
                      <a:gd name="T19" fmla="*/ 134 h 366"/>
                      <a:gd name="T20" fmla="*/ 107 w 331"/>
                      <a:gd name="T21" fmla="*/ 134 h 366"/>
                      <a:gd name="T22" fmla="*/ 286 w 331"/>
                      <a:gd name="T23" fmla="*/ 72 h 366"/>
                      <a:gd name="T24" fmla="*/ 286 w 331"/>
                      <a:gd name="T25" fmla="*/ 72 h 366"/>
                      <a:gd name="T26" fmla="*/ 321 w 331"/>
                      <a:gd name="T27" fmla="*/ 45 h 366"/>
                      <a:gd name="T28" fmla="*/ 321 w 331"/>
                      <a:gd name="T29" fmla="*/ 45 h 366"/>
                      <a:gd name="T30" fmla="*/ 304 w 331"/>
                      <a:gd name="T31" fmla="*/ 9 h 366"/>
                      <a:gd name="T32" fmla="*/ 304 w 331"/>
                      <a:gd name="T33" fmla="*/ 9 h 366"/>
                      <a:gd name="T34" fmla="*/ 241 w 331"/>
                      <a:gd name="T35" fmla="*/ 0 h 366"/>
                      <a:gd name="T36" fmla="*/ 241 w 331"/>
                      <a:gd name="T37" fmla="*/ 0 h 366"/>
                      <a:gd name="T38" fmla="*/ 54 w 331"/>
                      <a:gd name="T39" fmla="*/ 98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31" h="366" extrusionOk="0">
                        <a:moveTo>
                          <a:pt x="54" y="98"/>
                        </a:moveTo>
                        <a:cubicBezTo>
                          <a:pt x="0" y="179"/>
                          <a:pt x="9" y="286"/>
                          <a:pt x="72" y="357"/>
                        </a:cubicBezTo>
                        <a:cubicBezTo>
                          <a:pt x="72" y="366"/>
                          <a:pt x="81" y="366"/>
                          <a:pt x="90" y="366"/>
                        </a:cubicBezTo>
                        <a:cubicBezTo>
                          <a:pt x="98" y="366"/>
                          <a:pt x="107" y="366"/>
                          <a:pt x="116" y="366"/>
                        </a:cubicBezTo>
                        <a:cubicBezTo>
                          <a:pt x="125" y="348"/>
                          <a:pt x="125" y="330"/>
                          <a:pt x="116" y="321"/>
                        </a:cubicBezTo>
                        <a:cubicBezTo>
                          <a:pt x="72" y="268"/>
                          <a:pt x="72" y="187"/>
                          <a:pt x="107" y="134"/>
                        </a:cubicBezTo>
                        <a:cubicBezTo>
                          <a:pt x="143" y="80"/>
                          <a:pt x="223" y="54"/>
                          <a:pt x="286" y="72"/>
                        </a:cubicBezTo>
                        <a:cubicBezTo>
                          <a:pt x="295" y="72"/>
                          <a:pt x="313" y="63"/>
                          <a:pt x="321" y="45"/>
                        </a:cubicBezTo>
                        <a:cubicBezTo>
                          <a:pt x="330" y="36"/>
                          <a:pt x="321" y="18"/>
                          <a:pt x="304" y="9"/>
                        </a:cubicBezTo>
                        <a:cubicBezTo>
                          <a:pt x="277" y="0"/>
                          <a:pt x="259" y="0"/>
                          <a:pt x="241" y="0"/>
                        </a:cubicBezTo>
                        <a:cubicBezTo>
                          <a:pt x="170" y="0"/>
                          <a:pt x="98" y="36"/>
                          <a:pt x="54" y="98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8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4872" name="Google Shape;448;p33">
                    <a:extLst>
                      <a:ext uri="{FF2B5EF4-FFF2-40B4-BE49-F238E27FC236}">
                        <a16:creationId xmlns:a16="http://schemas.microsoft.com/office/drawing/2014/main" id="{426820C3-FEA9-7D69-385D-442AECA389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670" y="4213043"/>
                    <a:ext cx="407988" cy="309027"/>
                  </a:xfrm>
                  <a:custGeom>
                    <a:avLst/>
                    <a:gdLst>
                      <a:gd name="T0" fmla="*/ 1562 w 9342"/>
                      <a:gd name="T1" fmla="*/ 1116 h 7076"/>
                      <a:gd name="T2" fmla="*/ 1473 w 9342"/>
                      <a:gd name="T3" fmla="*/ 5657 h 7076"/>
                      <a:gd name="T4" fmla="*/ 3427 w 9342"/>
                      <a:gd name="T5" fmla="*/ 6763 h 7076"/>
                      <a:gd name="T6" fmla="*/ 7129 w 9342"/>
                      <a:gd name="T7" fmla="*/ 5514 h 7076"/>
                      <a:gd name="T8" fmla="*/ 9323 w 9342"/>
                      <a:gd name="T9" fmla="*/ 2945 h 7076"/>
                      <a:gd name="T10" fmla="*/ 7637 w 9342"/>
                      <a:gd name="T11" fmla="*/ 982 h 7076"/>
                      <a:gd name="T12" fmla="*/ 3400 w 9342"/>
                      <a:gd name="T13" fmla="*/ 1 h 7076"/>
                      <a:gd name="T14" fmla="*/ 4310 w 9342"/>
                      <a:gd name="T15" fmla="*/ 170 h 7076"/>
                      <a:gd name="T16" fmla="*/ 4497 w 9342"/>
                      <a:gd name="T17" fmla="*/ 313 h 7076"/>
                      <a:gd name="T18" fmla="*/ 6014 w 9342"/>
                      <a:gd name="T19" fmla="*/ 599 h 7076"/>
                      <a:gd name="T20" fmla="*/ 6023 w 9342"/>
                      <a:gd name="T21" fmla="*/ 1027 h 7076"/>
                      <a:gd name="T22" fmla="*/ 6870 w 9342"/>
                      <a:gd name="T23" fmla="*/ 304 h 7076"/>
                      <a:gd name="T24" fmla="*/ 7138 w 9342"/>
                      <a:gd name="T25" fmla="*/ 590 h 7076"/>
                      <a:gd name="T26" fmla="*/ 7138 w 9342"/>
                      <a:gd name="T27" fmla="*/ 1223 h 7076"/>
                      <a:gd name="T28" fmla="*/ 4560 w 9342"/>
                      <a:gd name="T29" fmla="*/ 1464 h 7076"/>
                      <a:gd name="T30" fmla="*/ 3284 w 9342"/>
                      <a:gd name="T31" fmla="*/ 599 h 7076"/>
                      <a:gd name="T32" fmla="*/ 4087 w 9342"/>
                      <a:gd name="T33" fmla="*/ 1098 h 7076"/>
                      <a:gd name="T34" fmla="*/ 3614 w 9342"/>
                      <a:gd name="T35" fmla="*/ 1848 h 7076"/>
                      <a:gd name="T36" fmla="*/ 3025 w 9342"/>
                      <a:gd name="T37" fmla="*/ 1972 h 7076"/>
                      <a:gd name="T38" fmla="*/ 3498 w 9342"/>
                      <a:gd name="T39" fmla="*/ 2008 h 7076"/>
                      <a:gd name="T40" fmla="*/ 1785 w 9342"/>
                      <a:gd name="T41" fmla="*/ 2338 h 7076"/>
                      <a:gd name="T42" fmla="*/ 1589 w 9342"/>
                      <a:gd name="T43" fmla="*/ 2115 h 7076"/>
                      <a:gd name="T44" fmla="*/ 1776 w 9342"/>
                      <a:gd name="T45" fmla="*/ 2401 h 7076"/>
                      <a:gd name="T46" fmla="*/ 1598 w 9342"/>
                      <a:gd name="T47" fmla="*/ 3088 h 7076"/>
                      <a:gd name="T48" fmla="*/ 1598 w 9342"/>
                      <a:gd name="T49" fmla="*/ 4006 h 7076"/>
                      <a:gd name="T50" fmla="*/ 670 w 9342"/>
                      <a:gd name="T51" fmla="*/ 5157 h 7076"/>
                      <a:gd name="T52" fmla="*/ 554 w 9342"/>
                      <a:gd name="T53" fmla="*/ 5041 h 7076"/>
                      <a:gd name="T54" fmla="*/ 839 w 9342"/>
                      <a:gd name="T55" fmla="*/ 3935 h 7076"/>
                      <a:gd name="T56" fmla="*/ 474 w 9342"/>
                      <a:gd name="T57" fmla="*/ 2802 h 7076"/>
                      <a:gd name="T58" fmla="*/ 1027 w 9342"/>
                      <a:gd name="T59" fmla="*/ 2802 h 7076"/>
                      <a:gd name="T60" fmla="*/ 2008 w 9342"/>
                      <a:gd name="T61" fmla="*/ 1357 h 7076"/>
                      <a:gd name="T62" fmla="*/ 1660 w 9342"/>
                      <a:gd name="T63" fmla="*/ 1089 h 7076"/>
                      <a:gd name="T64" fmla="*/ 2704 w 9342"/>
                      <a:gd name="T65" fmla="*/ 893 h 7076"/>
                      <a:gd name="T66" fmla="*/ 6611 w 9342"/>
                      <a:gd name="T67" fmla="*/ 1250 h 7076"/>
                      <a:gd name="T68" fmla="*/ 8521 w 9342"/>
                      <a:gd name="T69" fmla="*/ 1321 h 7076"/>
                      <a:gd name="T70" fmla="*/ 8663 w 9342"/>
                      <a:gd name="T71" fmla="*/ 1651 h 7076"/>
                      <a:gd name="T72" fmla="*/ 8083 w 9342"/>
                      <a:gd name="T73" fmla="*/ 2865 h 7076"/>
                      <a:gd name="T74" fmla="*/ 8922 w 9342"/>
                      <a:gd name="T75" fmla="*/ 2820 h 7076"/>
                      <a:gd name="T76" fmla="*/ 7530 w 9342"/>
                      <a:gd name="T77" fmla="*/ 3801 h 7076"/>
                      <a:gd name="T78" fmla="*/ 7611 w 9342"/>
                      <a:gd name="T79" fmla="*/ 3846 h 7076"/>
                      <a:gd name="T80" fmla="*/ 6718 w 9342"/>
                      <a:gd name="T81" fmla="*/ 4372 h 7076"/>
                      <a:gd name="T82" fmla="*/ 6701 w 9342"/>
                      <a:gd name="T83" fmla="*/ 4435 h 7076"/>
                      <a:gd name="T84" fmla="*/ 6139 w 9342"/>
                      <a:gd name="T85" fmla="*/ 5585 h 7076"/>
                      <a:gd name="T86" fmla="*/ 4970 w 9342"/>
                      <a:gd name="T87" fmla="*/ 4720 h 7076"/>
                      <a:gd name="T88" fmla="*/ 4854 w 9342"/>
                      <a:gd name="T89" fmla="*/ 4961 h 7076"/>
                      <a:gd name="T90" fmla="*/ 6308 w 9342"/>
                      <a:gd name="T91" fmla="*/ 6121 h 7076"/>
                      <a:gd name="T92" fmla="*/ 4506 w 9342"/>
                      <a:gd name="T93" fmla="*/ 5719 h 7076"/>
                      <a:gd name="T94" fmla="*/ 3266 w 9342"/>
                      <a:gd name="T95" fmla="*/ 6478 h 7076"/>
                      <a:gd name="T96" fmla="*/ 2740 w 9342"/>
                      <a:gd name="T97" fmla="*/ 6549 h 7076"/>
                      <a:gd name="T98" fmla="*/ 2303 w 9342"/>
                      <a:gd name="T99" fmla="*/ 5487 h 7076"/>
                      <a:gd name="T100" fmla="*/ 1607 w 9342"/>
                      <a:gd name="T101" fmla="*/ 4131 h 7076"/>
                      <a:gd name="T102" fmla="*/ 1749 w 9342"/>
                      <a:gd name="T103" fmla="*/ 4238 h 7076"/>
                      <a:gd name="T104" fmla="*/ 3400 w 9342"/>
                      <a:gd name="T105" fmla="*/ 3320 h 7076"/>
                      <a:gd name="T106" fmla="*/ 3025 w 9342"/>
                      <a:gd name="T107" fmla="*/ 5202 h 7076"/>
                      <a:gd name="T108" fmla="*/ 2954 w 9342"/>
                      <a:gd name="T109" fmla="*/ 4426 h 7076"/>
                      <a:gd name="T110" fmla="*/ 3543 w 9342"/>
                      <a:gd name="T111" fmla="*/ 2053 h 7076"/>
                      <a:gd name="T112" fmla="*/ 4604 w 9342"/>
                      <a:gd name="T113" fmla="*/ 3096 h 7076"/>
                      <a:gd name="T114" fmla="*/ 4140 w 9342"/>
                      <a:gd name="T115" fmla="*/ 1732 h 7076"/>
                      <a:gd name="T116" fmla="*/ 5211 w 9342"/>
                      <a:gd name="T117" fmla="*/ 1981 h 7076"/>
                      <a:gd name="T118" fmla="*/ 5621 w 9342"/>
                      <a:gd name="T119" fmla="*/ 1410 h 70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9342" h="7076" extrusionOk="0">
                        <a:moveTo>
                          <a:pt x="2865" y="54"/>
                        </a:moveTo>
                        <a:cubicBezTo>
                          <a:pt x="2704" y="90"/>
                          <a:pt x="2561" y="135"/>
                          <a:pt x="2419" y="197"/>
                        </a:cubicBezTo>
                        <a:cubicBezTo>
                          <a:pt x="2419" y="197"/>
                          <a:pt x="2419" y="197"/>
                          <a:pt x="2419" y="206"/>
                        </a:cubicBezTo>
                        <a:cubicBezTo>
                          <a:pt x="2062" y="367"/>
                          <a:pt x="1776" y="643"/>
                          <a:pt x="1651" y="964"/>
                        </a:cubicBezTo>
                        <a:cubicBezTo>
                          <a:pt x="1633" y="1009"/>
                          <a:pt x="1607" y="1045"/>
                          <a:pt x="1580" y="1089"/>
                        </a:cubicBezTo>
                        <a:cubicBezTo>
                          <a:pt x="1571" y="1089"/>
                          <a:pt x="1562" y="1098"/>
                          <a:pt x="1562" y="1116"/>
                        </a:cubicBezTo>
                        <a:cubicBezTo>
                          <a:pt x="1562" y="1116"/>
                          <a:pt x="1562" y="1116"/>
                          <a:pt x="1562" y="1116"/>
                        </a:cubicBezTo>
                        <a:cubicBezTo>
                          <a:pt x="1446" y="1277"/>
                          <a:pt x="1259" y="1401"/>
                          <a:pt x="1089" y="1535"/>
                        </a:cubicBezTo>
                        <a:cubicBezTo>
                          <a:pt x="866" y="1696"/>
                          <a:pt x="634" y="1856"/>
                          <a:pt x="527" y="2071"/>
                        </a:cubicBezTo>
                        <a:cubicBezTo>
                          <a:pt x="402" y="2311"/>
                          <a:pt x="402" y="2561"/>
                          <a:pt x="411" y="2802"/>
                        </a:cubicBezTo>
                        <a:cubicBezTo>
                          <a:pt x="411" y="3052"/>
                          <a:pt x="411" y="3293"/>
                          <a:pt x="277" y="3525"/>
                        </a:cubicBezTo>
                        <a:cubicBezTo>
                          <a:pt x="1" y="3989"/>
                          <a:pt x="90" y="4649"/>
                          <a:pt x="492" y="5095"/>
                        </a:cubicBezTo>
                        <a:cubicBezTo>
                          <a:pt x="732" y="5362"/>
                          <a:pt x="1071" y="5559"/>
                          <a:pt x="1473" y="5657"/>
                        </a:cubicBezTo>
                        <a:cubicBezTo>
                          <a:pt x="1473" y="5657"/>
                          <a:pt x="1473" y="5657"/>
                          <a:pt x="1482" y="5657"/>
                        </a:cubicBezTo>
                        <a:cubicBezTo>
                          <a:pt x="1491" y="5657"/>
                          <a:pt x="1509" y="5648"/>
                          <a:pt x="1509" y="5630"/>
                        </a:cubicBezTo>
                        <a:cubicBezTo>
                          <a:pt x="1509" y="5621"/>
                          <a:pt x="1509" y="5621"/>
                          <a:pt x="1509" y="5612"/>
                        </a:cubicBezTo>
                        <a:cubicBezTo>
                          <a:pt x="1660" y="5987"/>
                          <a:pt x="1937" y="6299"/>
                          <a:pt x="2294" y="6469"/>
                        </a:cubicBezTo>
                        <a:cubicBezTo>
                          <a:pt x="2508" y="6567"/>
                          <a:pt x="2749" y="6620"/>
                          <a:pt x="2981" y="6665"/>
                        </a:cubicBezTo>
                        <a:cubicBezTo>
                          <a:pt x="3132" y="6692"/>
                          <a:pt x="3284" y="6718"/>
                          <a:pt x="3427" y="6763"/>
                        </a:cubicBezTo>
                        <a:cubicBezTo>
                          <a:pt x="3534" y="6799"/>
                          <a:pt x="3650" y="6843"/>
                          <a:pt x="3757" y="6879"/>
                        </a:cubicBezTo>
                        <a:cubicBezTo>
                          <a:pt x="3944" y="6959"/>
                          <a:pt x="4140" y="7031"/>
                          <a:pt x="4337" y="7057"/>
                        </a:cubicBezTo>
                        <a:cubicBezTo>
                          <a:pt x="4408" y="7066"/>
                          <a:pt x="4479" y="7075"/>
                          <a:pt x="4551" y="7075"/>
                        </a:cubicBezTo>
                        <a:cubicBezTo>
                          <a:pt x="5068" y="7075"/>
                          <a:pt x="5541" y="6808"/>
                          <a:pt x="5871" y="6558"/>
                        </a:cubicBezTo>
                        <a:cubicBezTo>
                          <a:pt x="6076" y="6406"/>
                          <a:pt x="6263" y="6237"/>
                          <a:pt x="6451" y="6076"/>
                        </a:cubicBezTo>
                        <a:cubicBezTo>
                          <a:pt x="6665" y="5880"/>
                          <a:pt x="6888" y="5684"/>
                          <a:pt x="7129" y="5514"/>
                        </a:cubicBezTo>
                        <a:cubicBezTo>
                          <a:pt x="7245" y="5434"/>
                          <a:pt x="7370" y="5362"/>
                          <a:pt x="7495" y="5282"/>
                        </a:cubicBezTo>
                        <a:cubicBezTo>
                          <a:pt x="7691" y="5157"/>
                          <a:pt x="7905" y="5032"/>
                          <a:pt x="8092" y="4872"/>
                        </a:cubicBezTo>
                        <a:cubicBezTo>
                          <a:pt x="8217" y="4756"/>
                          <a:pt x="8333" y="4640"/>
                          <a:pt x="8440" y="4506"/>
                        </a:cubicBezTo>
                        <a:cubicBezTo>
                          <a:pt x="8529" y="4399"/>
                          <a:pt x="8610" y="4283"/>
                          <a:pt x="8699" y="4176"/>
                        </a:cubicBezTo>
                        <a:cubicBezTo>
                          <a:pt x="8949" y="3846"/>
                          <a:pt x="9261" y="3427"/>
                          <a:pt x="9323" y="2945"/>
                        </a:cubicBezTo>
                        <a:cubicBezTo>
                          <a:pt x="9332" y="2865"/>
                          <a:pt x="9341" y="2784"/>
                          <a:pt x="9332" y="2686"/>
                        </a:cubicBezTo>
                        <a:cubicBezTo>
                          <a:pt x="9332" y="2686"/>
                          <a:pt x="9332" y="2677"/>
                          <a:pt x="9332" y="2668"/>
                        </a:cubicBezTo>
                        <a:cubicBezTo>
                          <a:pt x="9297" y="2106"/>
                          <a:pt x="9002" y="1375"/>
                          <a:pt x="8458" y="1241"/>
                        </a:cubicBezTo>
                        <a:cubicBezTo>
                          <a:pt x="8235" y="1187"/>
                          <a:pt x="7994" y="1214"/>
                          <a:pt x="7780" y="1259"/>
                        </a:cubicBezTo>
                        <a:cubicBezTo>
                          <a:pt x="7753" y="1187"/>
                          <a:pt x="7718" y="1134"/>
                          <a:pt x="7691" y="1071"/>
                        </a:cubicBezTo>
                        <a:cubicBezTo>
                          <a:pt x="7673" y="1045"/>
                          <a:pt x="7655" y="1009"/>
                          <a:pt x="7637" y="982"/>
                        </a:cubicBezTo>
                        <a:cubicBezTo>
                          <a:pt x="7441" y="572"/>
                          <a:pt x="7200" y="331"/>
                          <a:pt x="6888" y="242"/>
                        </a:cubicBezTo>
                        <a:cubicBezTo>
                          <a:pt x="6656" y="170"/>
                          <a:pt x="6406" y="206"/>
                          <a:pt x="6165" y="233"/>
                        </a:cubicBezTo>
                        <a:cubicBezTo>
                          <a:pt x="6094" y="242"/>
                          <a:pt x="6014" y="251"/>
                          <a:pt x="5942" y="260"/>
                        </a:cubicBezTo>
                        <a:cubicBezTo>
                          <a:pt x="5478" y="295"/>
                          <a:pt x="5006" y="215"/>
                          <a:pt x="4542" y="135"/>
                        </a:cubicBezTo>
                        <a:lnTo>
                          <a:pt x="4408" y="117"/>
                        </a:lnTo>
                        <a:cubicBezTo>
                          <a:pt x="4087" y="54"/>
                          <a:pt x="3739" y="1"/>
                          <a:pt x="3400" y="1"/>
                        </a:cubicBezTo>
                        <a:cubicBezTo>
                          <a:pt x="3221" y="1"/>
                          <a:pt x="3043" y="19"/>
                          <a:pt x="2865" y="54"/>
                        </a:cubicBezTo>
                        <a:moveTo>
                          <a:pt x="2579" y="884"/>
                        </a:moveTo>
                        <a:cubicBezTo>
                          <a:pt x="2552" y="875"/>
                          <a:pt x="2526" y="848"/>
                          <a:pt x="2499" y="813"/>
                        </a:cubicBezTo>
                        <a:cubicBezTo>
                          <a:pt x="2383" y="643"/>
                          <a:pt x="2365" y="429"/>
                          <a:pt x="2454" y="251"/>
                        </a:cubicBezTo>
                        <a:cubicBezTo>
                          <a:pt x="2588" y="197"/>
                          <a:pt x="2722" y="144"/>
                          <a:pt x="2873" y="117"/>
                        </a:cubicBezTo>
                        <a:cubicBezTo>
                          <a:pt x="3346" y="19"/>
                          <a:pt x="3828" y="81"/>
                          <a:pt x="4292" y="153"/>
                        </a:cubicBezTo>
                        <a:cubicBezTo>
                          <a:pt x="4292" y="161"/>
                          <a:pt x="4301" y="170"/>
                          <a:pt x="4310" y="170"/>
                        </a:cubicBezTo>
                        <a:cubicBezTo>
                          <a:pt x="4372" y="188"/>
                          <a:pt x="4426" y="251"/>
                          <a:pt x="4435" y="322"/>
                        </a:cubicBezTo>
                        <a:cubicBezTo>
                          <a:pt x="4435" y="385"/>
                          <a:pt x="4390" y="456"/>
                          <a:pt x="4319" y="474"/>
                        </a:cubicBezTo>
                        <a:cubicBezTo>
                          <a:pt x="4310" y="483"/>
                          <a:pt x="4301" y="500"/>
                          <a:pt x="4301" y="518"/>
                        </a:cubicBezTo>
                        <a:cubicBezTo>
                          <a:pt x="4310" y="527"/>
                          <a:pt x="4319" y="536"/>
                          <a:pt x="4328" y="536"/>
                        </a:cubicBezTo>
                        <a:cubicBezTo>
                          <a:pt x="4337" y="536"/>
                          <a:pt x="4337" y="536"/>
                          <a:pt x="4345" y="536"/>
                        </a:cubicBezTo>
                        <a:cubicBezTo>
                          <a:pt x="4435" y="509"/>
                          <a:pt x="4497" y="411"/>
                          <a:pt x="4497" y="313"/>
                        </a:cubicBezTo>
                        <a:cubicBezTo>
                          <a:pt x="4497" y="269"/>
                          <a:pt x="4470" y="224"/>
                          <a:pt x="4444" y="179"/>
                        </a:cubicBezTo>
                        <a:lnTo>
                          <a:pt x="4533" y="197"/>
                        </a:lnTo>
                        <a:cubicBezTo>
                          <a:pt x="4899" y="260"/>
                          <a:pt x="5273" y="331"/>
                          <a:pt x="5648" y="331"/>
                        </a:cubicBezTo>
                        <a:cubicBezTo>
                          <a:pt x="5648" y="331"/>
                          <a:pt x="5648" y="331"/>
                          <a:pt x="5657" y="331"/>
                        </a:cubicBezTo>
                        <a:cubicBezTo>
                          <a:pt x="5666" y="331"/>
                          <a:pt x="5666" y="331"/>
                          <a:pt x="5675" y="331"/>
                        </a:cubicBezTo>
                        <a:lnTo>
                          <a:pt x="5684" y="331"/>
                        </a:lnTo>
                        <a:cubicBezTo>
                          <a:pt x="5826" y="340"/>
                          <a:pt x="5960" y="465"/>
                          <a:pt x="6014" y="599"/>
                        </a:cubicBezTo>
                        <a:cubicBezTo>
                          <a:pt x="6076" y="732"/>
                          <a:pt x="6032" y="911"/>
                          <a:pt x="5916" y="1009"/>
                        </a:cubicBezTo>
                        <a:cubicBezTo>
                          <a:pt x="5907" y="1018"/>
                          <a:pt x="5907" y="1027"/>
                          <a:pt x="5907" y="1036"/>
                        </a:cubicBezTo>
                        <a:cubicBezTo>
                          <a:pt x="5907" y="1054"/>
                          <a:pt x="5916" y="1062"/>
                          <a:pt x="5924" y="1062"/>
                        </a:cubicBezTo>
                        <a:lnTo>
                          <a:pt x="6005" y="1089"/>
                        </a:lnTo>
                        <a:cubicBezTo>
                          <a:pt x="6014" y="1089"/>
                          <a:pt x="6014" y="1089"/>
                          <a:pt x="6014" y="1089"/>
                        </a:cubicBezTo>
                        <a:cubicBezTo>
                          <a:pt x="6032" y="1089"/>
                          <a:pt x="6040" y="1080"/>
                          <a:pt x="6049" y="1062"/>
                        </a:cubicBezTo>
                        <a:cubicBezTo>
                          <a:pt x="6049" y="1054"/>
                          <a:pt x="6040" y="1036"/>
                          <a:pt x="6023" y="1027"/>
                        </a:cubicBezTo>
                        <a:lnTo>
                          <a:pt x="5996" y="1018"/>
                        </a:lnTo>
                        <a:cubicBezTo>
                          <a:pt x="6103" y="902"/>
                          <a:pt x="6139" y="724"/>
                          <a:pt x="6076" y="572"/>
                        </a:cubicBezTo>
                        <a:cubicBezTo>
                          <a:pt x="6032" y="474"/>
                          <a:pt x="5960" y="385"/>
                          <a:pt x="5862" y="331"/>
                        </a:cubicBezTo>
                        <a:cubicBezTo>
                          <a:pt x="5889" y="322"/>
                          <a:pt x="5916" y="322"/>
                          <a:pt x="5942" y="322"/>
                        </a:cubicBezTo>
                        <a:cubicBezTo>
                          <a:pt x="6023" y="313"/>
                          <a:pt x="6103" y="304"/>
                          <a:pt x="6174" y="295"/>
                        </a:cubicBezTo>
                        <a:cubicBezTo>
                          <a:pt x="6406" y="269"/>
                          <a:pt x="6647" y="242"/>
                          <a:pt x="6870" y="304"/>
                        </a:cubicBezTo>
                        <a:cubicBezTo>
                          <a:pt x="6906" y="313"/>
                          <a:pt x="6933" y="322"/>
                          <a:pt x="6959" y="331"/>
                        </a:cubicBezTo>
                        <a:cubicBezTo>
                          <a:pt x="6950" y="349"/>
                          <a:pt x="6950" y="358"/>
                          <a:pt x="6959" y="367"/>
                        </a:cubicBezTo>
                        <a:cubicBezTo>
                          <a:pt x="7022" y="429"/>
                          <a:pt x="7066" y="509"/>
                          <a:pt x="7075" y="599"/>
                        </a:cubicBezTo>
                        <a:cubicBezTo>
                          <a:pt x="7075" y="616"/>
                          <a:pt x="7093" y="625"/>
                          <a:pt x="7111" y="625"/>
                        </a:cubicBezTo>
                        <a:cubicBezTo>
                          <a:pt x="7111" y="625"/>
                          <a:pt x="7111" y="625"/>
                          <a:pt x="7111" y="625"/>
                        </a:cubicBezTo>
                        <a:cubicBezTo>
                          <a:pt x="7129" y="625"/>
                          <a:pt x="7138" y="608"/>
                          <a:pt x="7138" y="590"/>
                        </a:cubicBezTo>
                        <a:cubicBezTo>
                          <a:pt x="7129" y="518"/>
                          <a:pt x="7102" y="447"/>
                          <a:pt x="7057" y="385"/>
                        </a:cubicBezTo>
                        <a:cubicBezTo>
                          <a:pt x="7263" y="500"/>
                          <a:pt x="7441" y="706"/>
                          <a:pt x="7584" y="1009"/>
                        </a:cubicBezTo>
                        <a:cubicBezTo>
                          <a:pt x="7602" y="1045"/>
                          <a:pt x="7619" y="1071"/>
                          <a:pt x="7637" y="1098"/>
                        </a:cubicBezTo>
                        <a:cubicBezTo>
                          <a:pt x="7664" y="1161"/>
                          <a:pt x="7691" y="1205"/>
                          <a:pt x="7718" y="1277"/>
                        </a:cubicBezTo>
                        <a:cubicBezTo>
                          <a:pt x="7664" y="1294"/>
                          <a:pt x="7611" y="1303"/>
                          <a:pt x="7557" y="1321"/>
                        </a:cubicBezTo>
                        <a:cubicBezTo>
                          <a:pt x="7414" y="1366"/>
                          <a:pt x="7280" y="1294"/>
                          <a:pt x="7138" y="1223"/>
                        </a:cubicBezTo>
                        <a:cubicBezTo>
                          <a:pt x="7013" y="1161"/>
                          <a:pt x="6888" y="1098"/>
                          <a:pt x="6736" y="1107"/>
                        </a:cubicBezTo>
                        <a:cubicBezTo>
                          <a:pt x="6727" y="1107"/>
                          <a:pt x="6718" y="1107"/>
                          <a:pt x="6710" y="1107"/>
                        </a:cubicBezTo>
                        <a:cubicBezTo>
                          <a:pt x="6558" y="1116"/>
                          <a:pt x="6397" y="1178"/>
                          <a:pt x="6246" y="1232"/>
                        </a:cubicBezTo>
                        <a:cubicBezTo>
                          <a:pt x="6040" y="1312"/>
                          <a:pt x="5826" y="1393"/>
                          <a:pt x="5630" y="1348"/>
                        </a:cubicBezTo>
                        <a:cubicBezTo>
                          <a:pt x="5166" y="1250"/>
                          <a:pt x="4818" y="1286"/>
                          <a:pt x="4560" y="1464"/>
                        </a:cubicBezTo>
                        <a:cubicBezTo>
                          <a:pt x="4461" y="1526"/>
                          <a:pt x="4337" y="1589"/>
                          <a:pt x="4212" y="1642"/>
                        </a:cubicBezTo>
                        <a:cubicBezTo>
                          <a:pt x="4238" y="1455"/>
                          <a:pt x="4221" y="1205"/>
                          <a:pt x="4140" y="1071"/>
                        </a:cubicBezTo>
                        <a:cubicBezTo>
                          <a:pt x="4042" y="920"/>
                          <a:pt x="3873" y="813"/>
                          <a:pt x="3703" y="777"/>
                        </a:cubicBezTo>
                        <a:cubicBezTo>
                          <a:pt x="3667" y="777"/>
                          <a:pt x="3623" y="768"/>
                          <a:pt x="3596" y="768"/>
                        </a:cubicBezTo>
                        <a:cubicBezTo>
                          <a:pt x="3543" y="768"/>
                          <a:pt x="3489" y="759"/>
                          <a:pt x="3444" y="750"/>
                        </a:cubicBezTo>
                        <a:cubicBezTo>
                          <a:pt x="3364" y="724"/>
                          <a:pt x="3293" y="670"/>
                          <a:pt x="3284" y="599"/>
                        </a:cubicBezTo>
                        <a:cubicBezTo>
                          <a:pt x="3284" y="581"/>
                          <a:pt x="3266" y="572"/>
                          <a:pt x="3257" y="572"/>
                        </a:cubicBezTo>
                        <a:cubicBezTo>
                          <a:pt x="3239" y="572"/>
                          <a:pt x="3221" y="590"/>
                          <a:pt x="3221" y="608"/>
                        </a:cubicBezTo>
                        <a:cubicBezTo>
                          <a:pt x="3230" y="706"/>
                          <a:pt x="3328" y="786"/>
                          <a:pt x="3427" y="804"/>
                        </a:cubicBezTo>
                        <a:cubicBezTo>
                          <a:pt x="3480" y="822"/>
                          <a:pt x="3534" y="831"/>
                          <a:pt x="3587" y="831"/>
                        </a:cubicBezTo>
                        <a:cubicBezTo>
                          <a:pt x="3623" y="831"/>
                          <a:pt x="3659" y="839"/>
                          <a:pt x="3685" y="839"/>
                        </a:cubicBezTo>
                        <a:cubicBezTo>
                          <a:pt x="3846" y="866"/>
                          <a:pt x="3998" y="964"/>
                          <a:pt x="4087" y="1098"/>
                        </a:cubicBezTo>
                        <a:cubicBezTo>
                          <a:pt x="4167" y="1232"/>
                          <a:pt x="4176" y="1500"/>
                          <a:pt x="4140" y="1669"/>
                        </a:cubicBezTo>
                        <a:cubicBezTo>
                          <a:pt x="4131" y="1669"/>
                          <a:pt x="4122" y="1678"/>
                          <a:pt x="4114" y="1678"/>
                        </a:cubicBezTo>
                        <a:cubicBezTo>
                          <a:pt x="3971" y="1732"/>
                          <a:pt x="3828" y="1794"/>
                          <a:pt x="3712" y="1865"/>
                        </a:cubicBezTo>
                        <a:cubicBezTo>
                          <a:pt x="3676" y="1865"/>
                          <a:pt x="3650" y="1874"/>
                          <a:pt x="3632" y="1883"/>
                        </a:cubicBezTo>
                        <a:cubicBezTo>
                          <a:pt x="3623" y="1883"/>
                          <a:pt x="3623" y="1883"/>
                          <a:pt x="3623" y="1883"/>
                        </a:cubicBezTo>
                        <a:cubicBezTo>
                          <a:pt x="3632" y="1874"/>
                          <a:pt x="3623" y="1856"/>
                          <a:pt x="3614" y="1848"/>
                        </a:cubicBezTo>
                        <a:cubicBezTo>
                          <a:pt x="3507" y="1767"/>
                          <a:pt x="3364" y="1740"/>
                          <a:pt x="3230" y="1776"/>
                        </a:cubicBezTo>
                        <a:cubicBezTo>
                          <a:pt x="3105" y="1803"/>
                          <a:pt x="2989" y="1892"/>
                          <a:pt x="2927" y="2008"/>
                        </a:cubicBezTo>
                        <a:cubicBezTo>
                          <a:pt x="2927" y="2026"/>
                          <a:pt x="2927" y="2044"/>
                          <a:pt x="2945" y="2053"/>
                        </a:cubicBezTo>
                        <a:cubicBezTo>
                          <a:pt x="2945" y="2053"/>
                          <a:pt x="2954" y="2062"/>
                          <a:pt x="2963" y="2062"/>
                        </a:cubicBezTo>
                        <a:cubicBezTo>
                          <a:pt x="2972" y="2062"/>
                          <a:pt x="2981" y="2053"/>
                          <a:pt x="2981" y="2044"/>
                        </a:cubicBezTo>
                        <a:lnTo>
                          <a:pt x="3025" y="1999"/>
                        </a:lnTo>
                        <a:cubicBezTo>
                          <a:pt x="3025" y="1999"/>
                          <a:pt x="3025" y="1981"/>
                          <a:pt x="3025" y="1972"/>
                        </a:cubicBezTo>
                        <a:cubicBezTo>
                          <a:pt x="3079" y="1910"/>
                          <a:pt x="3159" y="1856"/>
                          <a:pt x="3248" y="1830"/>
                        </a:cubicBezTo>
                        <a:cubicBezTo>
                          <a:pt x="3355" y="1803"/>
                          <a:pt x="3480" y="1830"/>
                          <a:pt x="3578" y="1892"/>
                        </a:cubicBezTo>
                        <a:cubicBezTo>
                          <a:pt x="3587" y="1901"/>
                          <a:pt x="3596" y="1901"/>
                          <a:pt x="3614" y="1901"/>
                        </a:cubicBezTo>
                        <a:cubicBezTo>
                          <a:pt x="3605" y="1901"/>
                          <a:pt x="3605" y="1910"/>
                          <a:pt x="3605" y="1919"/>
                        </a:cubicBezTo>
                        <a:cubicBezTo>
                          <a:pt x="3614" y="1919"/>
                          <a:pt x="3614" y="1919"/>
                          <a:pt x="3614" y="1919"/>
                        </a:cubicBezTo>
                        <a:cubicBezTo>
                          <a:pt x="3569" y="1955"/>
                          <a:pt x="3534" y="1981"/>
                          <a:pt x="3498" y="2008"/>
                        </a:cubicBezTo>
                        <a:cubicBezTo>
                          <a:pt x="3382" y="2133"/>
                          <a:pt x="3311" y="2267"/>
                          <a:pt x="3239" y="2392"/>
                        </a:cubicBezTo>
                        <a:cubicBezTo>
                          <a:pt x="3132" y="2561"/>
                          <a:pt x="3043" y="2731"/>
                          <a:pt x="2829" y="2829"/>
                        </a:cubicBezTo>
                        <a:cubicBezTo>
                          <a:pt x="2731" y="2882"/>
                          <a:pt x="2624" y="2945"/>
                          <a:pt x="2526" y="3007"/>
                        </a:cubicBezTo>
                        <a:cubicBezTo>
                          <a:pt x="2552" y="2900"/>
                          <a:pt x="2534" y="2775"/>
                          <a:pt x="2481" y="2677"/>
                        </a:cubicBezTo>
                        <a:cubicBezTo>
                          <a:pt x="2419" y="2552"/>
                          <a:pt x="2294" y="2463"/>
                          <a:pt x="2124" y="2401"/>
                        </a:cubicBezTo>
                        <a:cubicBezTo>
                          <a:pt x="2008" y="2374"/>
                          <a:pt x="1892" y="2356"/>
                          <a:pt x="1785" y="2338"/>
                        </a:cubicBezTo>
                        <a:cubicBezTo>
                          <a:pt x="1749" y="2338"/>
                          <a:pt x="1714" y="2329"/>
                          <a:pt x="1678" y="2329"/>
                        </a:cubicBezTo>
                        <a:cubicBezTo>
                          <a:pt x="1633" y="2320"/>
                          <a:pt x="1580" y="2311"/>
                          <a:pt x="1544" y="2285"/>
                        </a:cubicBezTo>
                        <a:cubicBezTo>
                          <a:pt x="1509" y="2267"/>
                          <a:pt x="1482" y="2231"/>
                          <a:pt x="1482" y="2187"/>
                        </a:cubicBezTo>
                        <a:cubicBezTo>
                          <a:pt x="1491" y="2169"/>
                          <a:pt x="1500" y="2151"/>
                          <a:pt x="1517" y="2142"/>
                        </a:cubicBezTo>
                        <a:cubicBezTo>
                          <a:pt x="1526" y="2133"/>
                          <a:pt x="1535" y="2133"/>
                          <a:pt x="1553" y="2133"/>
                        </a:cubicBezTo>
                        <a:cubicBezTo>
                          <a:pt x="1571" y="2142"/>
                          <a:pt x="1589" y="2133"/>
                          <a:pt x="1589" y="2115"/>
                        </a:cubicBezTo>
                        <a:cubicBezTo>
                          <a:pt x="1598" y="2097"/>
                          <a:pt x="1589" y="2079"/>
                          <a:pt x="1571" y="2079"/>
                        </a:cubicBezTo>
                        <a:cubicBezTo>
                          <a:pt x="1544" y="2062"/>
                          <a:pt x="1509" y="2071"/>
                          <a:pt x="1482" y="2088"/>
                        </a:cubicBezTo>
                        <a:cubicBezTo>
                          <a:pt x="1446" y="2106"/>
                          <a:pt x="1428" y="2142"/>
                          <a:pt x="1419" y="2187"/>
                        </a:cubicBezTo>
                        <a:cubicBezTo>
                          <a:pt x="1419" y="2240"/>
                          <a:pt x="1455" y="2303"/>
                          <a:pt x="1509" y="2338"/>
                        </a:cubicBezTo>
                        <a:cubicBezTo>
                          <a:pt x="1562" y="2374"/>
                          <a:pt x="1616" y="2383"/>
                          <a:pt x="1669" y="2392"/>
                        </a:cubicBezTo>
                        <a:cubicBezTo>
                          <a:pt x="1705" y="2392"/>
                          <a:pt x="1741" y="2401"/>
                          <a:pt x="1776" y="2401"/>
                        </a:cubicBezTo>
                        <a:cubicBezTo>
                          <a:pt x="1883" y="2418"/>
                          <a:pt x="1999" y="2427"/>
                          <a:pt x="2097" y="2463"/>
                        </a:cubicBezTo>
                        <a:cubicBezTo>
                          <a:pt x="2258" y="2517"/>
                          <a:pt x="2374" y="2597"/>
                          <a:pt x="2427" y="2713"/>
                        </a:cubicBezTo>
                        <a:cubicBezTo>
                          <a:pt x="2490" y="2838"/>
                          <a:pt x="2499" y="3016"/>
                          <a:pt x="2410" y="3088"/>
                        </a:cubicBezTo>
                        <a:cubicBezTo>
                          <a:pt x="2410" y="3088"/>
                          <a:pt x="2410" y="3088"/>
                          <a:pt x="2410" y="3088"/>
                        </a:cubicBezTo>
                        <a:cubicBezTo>
                          <a:pt x="2178" y="3248"/>
                          <a:pt x="1990" y="3435"/>
                          <a:pt x="1830" y="3641"/>
                        </a:cubicBezTo>
                        <a:cubicBezTo>
                          <a:pt x="1856" y="3435"/>
                          <a:pt x="1776" y="3221"/>
                          <a:pt x="1598" y="3088"/>
                        </a:cubicBezTo>
                        <a:cubicBezTo>
                          <a:pt x="1589" y="3079"/>
                          <a:pt x="1571" y="3079"/>
                          <a:pt x="1562" y="3096"/>
                        </a:cubicBezTo>
                        <a:cubicBezTo>
                          <a:pt x="1544" y="3105"/>
                          <a:pt x="1553" y="3123"/>
                          <a:pt x="1562" y="3132"/>
                        </a:cubicBezTo>
                        <a:cubicBezTo>
                          <a:pt x="1767" y="3293"/>
                          <a:pt x="1830" y="3578"/>
                          <a:pt x="1714" y="3801"/>
                        </a:cubicBezTo>
                        <a:cubicBezTo>
                          <a:pt x="1714" y="3801"/>
                          <a:pt x="1714" y="3801"/>
                          <a:pt x="1714" y="3801"/>
                        </a:cubicBezTo>
                        <a:cubicBezTo>
                          <a:pt x="1669" y="3864"/>
                          <a:pt x="1633" y="3935"/>
                          <a:pt x="1598" y="3998"/>
                        </a:cubicBezTo>
                        <a:cubicBezTo>
                          <a:pt x="1598" y="3998"/>
                          <a:pt x="1598" y="3998"/>
                          <a:pt x="1598" y="4006"/>
                        </a:cubicBezTo>
                        <a:cubicBezTo>
                          <a:pt x="1509" y="4167"/>
                          <a:pt x="1446" y="4345"/>
                          <a:pt x="1410" y="4524"/>
                        </a:cubicBezTo>
                        <a:cubicBezTo>
                          <a:pt x="1330" y="4899"/>
                          <a:pt x="1375" y="5273"/>
                          <a:pt x="1509" y="5603"/>
                        </a:cubicBezTo>
                        <a:cubicBezTo>
                          <a:pt x="1500" y="5594"/>
                          <a:pt x="1491" y="5594"/>
                          <a:pt x="1482" y="5594"/>
                        </a:cubicBezTo>
                        <a:cubicBezTo>
                          <a:pt x="1178" y="5514"/>
                          <a:pt x="902" y="5380"/>
                          <a:pt x="688" y="5193"/>
                        </a:cubicBezTo>
                        <a:cubicBezTo>
                          <a:pt x="688" y="5193"/>
                          <a:pt x="688" y="5193"/>
                          <a:pt x="688" y="5193"/>
                        </a:cubicBezTo>
                        <a:cubicBezTo>
                          <a:pt x="697" y="5175"/>
                          <a:pt x="679" y="5157"/>
                          <a:pt x="670" y="5157"/>
                        </a:cubicBezTo>
                        <a:cubicBezTo>
                          <a:pt x="625" y="5139"/>
                          <a:pt x="608" y="5095"/>
                          <a:pt x="616" y="5050"/>
                        </a:cubicBezTo>
                        <a:cubicBezTo>
                          <a:pt x="625" y="5006"/>
                          <a:pt x="661" y="4952"/>
                          <a:pt x="688" y="4916"/>
                        </a:cubicBezTo>
                        <a:lnTo>
                          <a:pt x="947" y="4568"/>
                        </a:lnTo>
                        <a:cubicBezTo>
                          <a:pt x="955" y="4551"/>
                          <a:pt x="955" y="4533"/>
                          <a:pt x="938" y="4524"/>
                        </a:cubicBezTo>
                        <a:cubicBezTo>
                          <a:pt x="929" y="4506"/>
                          <a:pt x="911" y="4515"/>
                          <a:pt x="893" y="4524"/>
                        </a:cubicBezTo>
                        <a:lnTo>
                          <a:pt x="634" y="4881"/>
                        </a:lnTo>
                        <a:cubicBezTo>
                          <a:pt x="608" y="4925"/>
                          <a:pt x="563" y="4979"/>
                          <a:pt x="554" y="5041"/>
                        </a:cubicBezTo>
                        <a:cubicBezTo>
                          <a:pt x="554" y="5050"/>
                          <a:pt x="554" y="5059"/>
                          <a:pt x="554" y="5068"/>
                        </a:cubicBezTo>
                        <a:cubicBezTo>
                          <a:pt x="545" y="5059"/>
                          <a:pt x="545" y="5050"/>
                          <a:pt x="536" y="5050"/>
                        </a:cubicBezTo>
                        <a:cubicBezTo>
                          <a:pt x="161" y="4622"/>
                          <a:pt x="72" y="3998"/>
                          <a:pt x="331" y="3560"/>
                        </a:cubicBezTo>
                        <a:cubicBezTo>
                          <a:pt x="331" y="3551"/>
                          <a:pt x="340" y="3543"/>
                          <a:pt x="340" y="3534"/>
                        </a:cubicBezTo>
                        <a:cubicBezTo>
                          <a:pt x="349" y="3623"/>
                          <a:pt x="385" y="3712"/>
                          <a:pt x="465" y="3792"/>
                        </a:cubicBezTo>
                        <a:cubicBezTo>
                          <a:pt x="563" y="3882"/>
                          <a:pt x="697" y="3935"/>
                          <a:pt x="839" y="3935"/>
                        </a:cubicBezTo>
                        <a:cubicBezTo>
                          <a:pt x="857" y="3935"/>
                          <a:pt x="884" y="3935"/>
                          <a:pt x="911" y="3926"/>
                        </a:cubicBezTo>
                        <a:cubicBezTo>
                          <a:pt x="929" y="3926"/>
                          <a:pt x="947" y="3908"/>
                          <a:pt x="938" y="3890"/>
                        </a:cubicBezTo>
                        <a:cubicBezTo>
                          <a:pt x="938" y="3873"/>
                          <a:pt x="920" y="3864"/>
                          <a:pt x="902" y="3864"/>
                        </a:cubicBezTo>
                        <a:cubicBezTo>
                          <a:pt x="759" y="3890"/>
                          <a:pt x="608" y="3846"/>
                          <a:pt x="509" y="3748"/>
                        </a:cubicBezTo>
                        <a:cubicBezTo>
                          <a:pt x="402" y="3650"/>
                          <a:pt x="393" y="3534"/>
                          <a:pt x="402" y="3391"/>
                        </a:cubicBezTo>
                        <a:cubicBezTo>
                          <a:pt x="474" y="3195"/>
                          <a:pt x="474" y="2998"/>
                          <a:pt x="474" y="2802"/>
                        </a:cubicBezTo>
                        <a:cubicBezTo>
                          <a:pt x="474" y="2650"/>
                          <a:pt x="465" y="2499"/>
                          <a:pt x="500" y="2356"/>
                        </a:cubicBezTo>
                        <a:cubicBezTo>
                          <a:pt x="500" y="2418"/>
                          <a:pt x="518" y="2481"/>
                          <a:pt x="545" y="2534"/>
                        </a:cubicBezTo>
                        <a:cubicBezTo>
                          <a:pt x="634" y="2722"/>
                          <a:pt x="822" y="2847"/>
                          <a:pt x="1027" y="2865"/>
                        </a:cubicBezTo>
                        <a:cubicBezTo>
                          <a:pt x="1045" y="2865"/>
                          <a:pt x="1054" y="2847"/>
                          <a:pt x="1063" y="2838"/>
                        </a:cubicBezTo>
                        <a:cubicBezTo>
                          <a:pt x="1063" y="2820"/>
                          <a:pt x="1045" y="2802"/>
                          <a:pt x="1027" y="2802"/>
                        </a:cubicBezTo>
                        <a:cubicBezTo>
                          <a:pt x="848" y="2784"/>
                          <a:pt x="679" y="2668"/>
                          <a:pt x="608" y="2508"/>
                        </a:cubicBezTo>
                        <a:cubicBezTo>
                          <a:pt x="527" y="2347"/>
                          <a:pt x="545" y="2142"/>
                          <a:pt x="652" y="1999"/>
                        </a:cubicBezTo>
                        <a:cubicBezTo>
                          <a:pt x="652" y="1999"/>
                          <a:pt x="652" y="1999"/>
                          <a:pt x="652" y="1999"/>
                        </a:cubicBezTo>
                        <a:cubicBezTo>
                          <a:pt x="768" y="1848"/>
                          <a:pt x="947" y="1714"/>
                          <a:pt x="1125" y="1580"/>
                        </a:cubicBezTo>
                        <a:cubicBezTo>
                          <a:pt x="1303" y="1446"/>
                          <a:pt x="1500" y="1312"/>
                          <a:pt x="1616" y="1152"/>
                        </a:cubicBezTo>
                        <a:cubicBezTo>
                          <a:pt x="1767" y="1152"/>
                          <a:pt x="1919" y="1232"/>
                          <a:pt x="2008" y="1357"/>
                        </a:cubicBezTo>
                        <a:cubicBezTo>
                          <a:pt x="2097" y="1491"/>
                          <a:pt x="2115" y="1678"/>
                          <a:pt x="2044" y="1821"/>
                        </a:cubicBezTo>
                        <a:cubicBezTo>
                          <a:pt x="2035" y="1839"/>
                          <a:pt x="2044" y="1856"/>
                          <a:pt x="2062" y="1865"/>
                        </a:cubicBezTo>
                        <a:cubicBezTo>
                          <a:pt x="2062" y="1865"/>
                          <a:pt x="2071" y="1865"/>
                          <a:pt x="2071" y="1865"/>
                        </a:cubicBezTo>
                        <a:cubicBezTo>
                          <a:pt x="2088" y="1865"/>
                          <a:pt x="2097" y="1856"/>
                          <a:pt x="2097" y="1848"/>
                        </a:cubicBezTo>
                        <a:cubicBezTo>
                          <a:pt x="2178" y="1687"/>
                          <a:pt x="2160" y="1473"/>
                          <a:pt x="2062" y="1321"/>
                        </a:cubicBezTo>
                        <a:cubicBezTo>
                          <a:pt x="1972" y="1187"/>
                          <a:pt x="1821" y="1098"/>
                          <a:pt x="1660" y="1089"/>
                        </a:cubicBezTo>
                        <a:cubicBezTo>
                          <a:pt x="1678" y="1054"/>
                          <a:pt x="1696" y="1018"/>
                          <a:pt x="1714" y="982"/>
                        </a:cubicBezTo>
                        <a:cubicBezTo>
                          <a:pt x="1821" y="706"/>
                          <a:pt x="2062" y="456"/>
                          <a:pt x="2365" y="295"/>
                        </a:cubicBezTo>
                        <a:cubicBezTo>
                          <a:pt x="2303" y="474"/>
                          <a:pt x="2338" y="679"/>
                          <a:pt x="2445" y="848"/>
                        </a:cubicBezTo>
                        <a:cubicBezTo>
                          <a:pt x="2472" y="884"/>
                          <a:pt x="2508" y="920"/>
                          <a:pt x="2552" y="947"/>
                        </a:cubicBezTo>
                        <a:cubicBezTo>
                          <a:pt x="2570" y="947"/>
                          <a:pt x="2579" y="947"/>
                          <a:pt x="2597" y="947"/>
                        </a:cubicBezTo>
                        <a:cubicBezTo>
                          <a:pt x="2642" y="947"/>
                          <a:pt x="2686" y="929"/>
                          <a:pt x="2704" y="893"/>
                        </a:cubicBezTo>
                        <a:cubicBezTo>
                          <a:pt x="2713" y="875"/>
                          <a:pt x="2704" y="857"/>
                          <a:pt x="2686" y="848"/>
                        </a:cubicBezTo>
                        <a:cubicBezTo>
                          <a:pt x="2668" y="839"/>
                          <a:pt x="2650" y="848"/>
                          <a:pt x="2642" y="866"/>
                        </a:cubicBezTo>
                        <a:cubicBezTo>
                          <a:pt x="2642" y="875"/>
                          <a:pt x="2615" y="884"/>
                          <a:pt x="2597" y="884"/>
                        </a:cubicBezTo>
                        <a:cubicBezTo>
                          <a:pt x="2588" y="884"/>
                          <a:pt x="2579" y="884"/>
                          <a:pt x="2579" y="884"/>
                        </a:cubicBezTo>
                        <a:moveTo>
                          <a:pt x="6701" y="1589"/>
                        </a:moveTo>
                        <a:cubicBezTo>
                          <a:pt x="6710" y="1571"/>
                          <a:pt x="6710" y="1553"/>
                          <a:pt x="6701" y="1544"/>
                        </a:cubicBezTo>
                        <a:cubicBezTo>
                          <a:pt x="6656" y="1500"/>
                          <a:pt x="6594" y="1286"/>
                          <a:pt x="6611" y="1250"/>
                        </a:cubicBezTo>
                        <a:cubicBezTo>
                          <a:pt x="6629" y="1205"/>
                          <a:pt x="6683" y="1170"/>
                          <a:pt x="6736" y="1170"/>
                        </a:cubicBezTo>
                        <a:cubicBezTo>
                          <a:pt x="6736" y="1170"/>
                          <a:pt x="6736" y="1170"/>
                          <a:pt x="6745" y="1170"/>
                        </a:cubicBezTo>
                        <a:cubicBezTo>
                          <a:pt x="6870" y="1161"/>
                          <a:pt x="6995" y="1223"/>
                          <a:pt x="7111" y="1286"/>
                        </a:cubicBezTo>
                        <a:cubicBezTo>
                          <a:pt x="7254" y="1357"/>
                          <a:pt x="7405" y="1437"/>
                          <a:pt x="7575" y="1384"/>
                        </a:cubicBezTo>
                        <a:cubicBezTo>
                          <a:pt x="7843" y="1303"/>
                          <a:pt x="8155" y="1232"/>
                          <a:pt x="8449" y="1303"/>
                        </a:cubicBezTo>
                        <a:cubicBezTo>
                          <a:pt x="8467" y="1303"/>
                          <a:pt x="8494" y="1312"/>
                          <a:pt x="8521" y="1321"/>
                        </a:cubicBezTo>
                        <a:cubicBezTo>
                          <a:pt x="8592" y="1410"/>
                          <a:pt x="8628" y="1535"/>
                          <a:pt x="8601" y="1642"/>
                        </a:cubicBezTo>
                        <a:cubicBezTo>
                          <a:pt x="8574" y="1749"/>
                          <a:pt x="8494" y="1848"/>
                          <a:pt x="8387" y="1892"/>
                        </a:cubicBezTo>
                        <a:cubicBezTo>
                          <a:pt x="8378" y="1901"/>
                          <a:pt x="8369" y="1919"/>
                          <a:pt x="8378" y="1937"/>
                        </a:cubicBezTo>
                        <a:cubicBezTo>
                          <a:pt x="8378" y="1946"/>
                          <a:pt x="8387" y="1955"/>
                          <a:pt x="8405" y="1955"/>
                        </a:cubicBezTo>
                        <a:cubicBezTo>
                          <a:pt x="8405" y="1955"/>
                          <a:pt x="8413" y="1955"/>
                          <a:pt x="8413" y="1955"/>
                        </a:cubicBezTo>
                        <a:cubicBezTo>
                          <a:pt x="8538" y="1901"/>
                          <a:pt x="8636" y="1785"/>
                          <a:pt x="8663" y="1651"/>
                        </a:cubicBezTo>
                        <a:cubicBezTo>
                          <a:pt x="8681" y="1562"/>
                          <a:pt x="8672" y="1464"/>
                          <a:pt x="8628" y="1375"/>
                        </a:cubicBezTo>
                        <a:cubicBezTo>
                          <a:pt x="9011" y="1607"/>
                          <a:pt x="9243" y="2195"/>
                          <a:pt x="9270" y="2677"/>
                        </a:cubicBezTo>
                        <a:cubicBezTo>
                          <a:pt x="9199" y="2775"/>
                          <a:pt x="9047" y="2784"/>
                          <a:pt x="8931" y="2757"/>
                        </a:cubicBezTo>
                        <a:cubicBezTo>
                          <a:pt x="8886" y="2749"/>
                          <a:pt x="8833" y="2731"/>
                          <a:pt x="8788" y="2713"/>
                        </a:cubicBezTo>
                        <a:cubicBezTo>
                          <a:pt x="8699" y="2686"/>
                          <a:pt x="8610" y="2659"/>
                          <a:pt x="8521" y="2650"/>
                        </a:cubicBezTo>
                        <a:cubicBezTo>
                          <a:pt x="8351" y="2642"/>
                          <a:pt x="8182" y="2731"/>
                          <a:pt x="8083" y="2865"/>
                        </a:cubicBezTo>
                        <a:cubicBezTo>
                          <a:pt x="8074" y="2882"/>
                          <a:pt x="8074" y="2900"/>
                          <a:pt x="8092" y="2909"/>
                        </a:cubicBezTo>
                        <a:cubicBezTo>
                          <a:pt x="8101" y="2918"/>
                          <a:pt x="8101" y="2918"/>
                          <a:pt x="8110" y="2918"/>
                        </a:cubicBezTo>
                        <a:cubicBezTo>
                          <a:pt x="8119" y="2918"/>
                          <a:pt x="8128" y="2909"/>
                          <a:pt x="8137" y="2900"/>
                        </a:cubicBezTo>
                        <a:cubicBezTo>
                          <a:pt x="8217" y="2784"/>
                          <a:pt x="8369" y="2713"/>
                          <a:pt x="8521" y="2713"/>
                        </a:cubicBezTo>
                        <a:cubicBezTo>
                          <a:pt x="8601" y="2722"/>
                          <a:pt x="8681" y="2749"/>
                          <a:pt x="8761" y="2775"/>
                        </a:cubicBezTo>
                        <a:cubicBezTo>
                          <a:pt x="8815" y="2784"/>
                          <a:pt x="8868" y="2802"/>
                          <a:pt x="8922" y="2820"/>
                        </a:cubicBezTo>
                        <a:cubicBezTo>
                          <a:pt x="9029" y="2847"/>
                          <a:pt x="9172" y="2838"/>
                          <a:pt x="9270" y="2757"/>
                        </a:cubicBezTo>
                        <a:cubicBezTo>
                          <a:pt x="9270" y="2820"/>
                          <a:pt x="9270" y="2882"/>
                          <a:pt x="9261" y="2945"/>
                        </a:cubicBezTo>
                        <a:cubicBezTo>
                          <a:pt x="9199" y="3400"/>
                          <a:pt x="8904" y="3792"/>
                          <a:pt x="8645" y="4140"/>
                        </a:cubicBezTo>
                        <a:cubicBezTo>
                          <a:pt x="8574" y="4229"/>
                          <a:pt x="8503" y="4319"/>
                          <a:pt x="8431" y="4408"/>
                        </a:cubicBezTo>
                        <a:cubicBezTo>
                          <a:pt x="8396" y="4212"/>
                          <a:pt x="8262" y="3962"/>
                          <a:pt x="8119" y="3864"/>
                        </a:cubicBezTo>
                        <a:cubicBezTo>
                          <a:pt x="7950" y="3757"/>
                          <a:pt x="7727" y="3730"/>
                          <a:pt x="7530" y="3801"/>
                        </a:cubicBezTo>
                        <a:cubicBezTo>
                          <a:pt x="7530" y="3801"/>
                          <a:pt x="7521" y="3810"/>
                          <a:pt x="7512" y="3819"/>
                        </a:cubicBezTo>
                        <a:cubicBezTo>
                          <a:pt x="7512" y="3828"/>
                          <a:pt x="7512" y="3837"/>
                          <a:pt x="7512" y="3846"/>
                        </a:cubicBezTo>
                        <a:cubicBezTo>
                          <a:pt x="7539" y="3899"/>
                          <a:pt x="7611" y="3926"/>
                          <a:pt x="7664" y="3908"/>
                        </a:cubicBezTo>
                        <a:cubicBezTo>
                          <a:pt x="7682" y="3899"/>
                          <a:pt x="7691" y="3882"/>
                          <a:pt x="7682" y="3864"/>
                        </a:cubicBezTo>
                        <a:cubicBezTo>
                          <a:pt x="7673" y="3846"/>
                          <a:pt x="7655" y="3837"/>
                          <a:pt x="7637" y="3846"/>
                        </a:cubicBezTo>
                        <a:cubicBezTo>
                          <a:pt x="7628" y="3846"/>
                          <a:pt x="7619" y="3846"/>
                          <a:pt x="7611" y="3846"/>
                        </a:cubicBezTo>
                        <a:cubicBezTo>
                          <a:pt x="7762" y="3801"/>
                          <a:pt x="7941" y="3828"/>
                          <a:pt x="8083" y="3917"/>
                        </a:cubicBezTo>
                        <a:cubicBezTo>
                          <a:pt x="8226" y="4015"/>
                          <a:pt x="8360" y="4292"/>
                          <a:pt x="8378" y="4479"/>
                        </a:cubicBezTo>
                        <a:cubicBezTo>
                          <a:pt x="8280" y="4595"/>
                          <a:pt x="8173" y="4720"/>
                          <a:pt x="8048" y="4818"/>
                        </a:cubicBezTo>
                        <a:cubicBezTo>
                          <a:pt x="7869" y="4979"/>
                          <a:pt x="7664" y="5104"/>
                          <a:pt x="7459" y="5229"/>
                        </a:cubicBezTo>
                        <a:cubicBezTo>
                          <a:pt x="7423" y="5246"/>
                          <a:pt x="7396" y="5273"/>
                          <a:pt x="7361" y="5291"/>
                        </a:cubicBezTo>
                        <a:cubicBezTo>
                          <a:pt x="7396" y="4881"/>
                          <a:pt x="7120" y="4470"/>
                          <a:pt x="6718" y="4372"/>
                        </a:cubicBezTo>
                        <a:cubicBezTo>
                          <a:pt x="6576" y="4328"/>
                          <a:pt x="6424" y="4328"/>
                          <a:pt x="6272" y="4328"/>
                        </a:cubicBezTo>
                        <a:cubicBezTo>
                          <a:pt x="6049" y="4328"/>
                          <a:pt x="5844" y="4328"/>
                          <a:pt x="5675" y="4212"/>
                        </a:cubicBezTo>
                        <a:cubicBezTo>
                          <a:pt x="5657" y="4203"/>
                          <a:pt x="5639" y="4203"/>
                          <a:pt x="5630" y="4221"/>
                        </a:cubicBezTo>
                        <a:cubicBezTo>
                          <a:pt x="5621" y="4229"/>
                          <a:pt x="5621" y="4256"/>
                          <a:pt x="5639" y="4265"/>
                        </a:cubicBezTo>
                        <a:cubicBezTo>
                          <a:pt x="5826" y="4390"/>
                          <a:pt x="6049" y="4390"/>
                          <a:pt x="6272" y="4390"/>
                        </a:cubicBezTo>
                        <a:cubicBezTo>
                          <a:pt x="6415" y="4390"/>
                          <a:pt x="6567" y="4390"/>
                          <a:pt x="6701" y="4435"/>
                        </a:cubicBezTo>
                        <a:cubicBezTo>
                          <a:pt x="7075" y="4533"/>
                          <a:pt x="7343" y="4934"/>
                          <a:pt x="7298" y="5318"/>
                        </a:cubicBezTo>
                        <a:cubicBezTo>
                          <a:pt x="7289" y="5318"/>
                          <a:pt x="7298" y="5327"/>
                          <a:pt x="7298" y="5327"/>
                        </a:cubicBezTo>
                        <a:cubicBezTo>
                          <a:pt x="7227" y="5371"/>
                          <a:pt x="7156" y="5416"/>
                          <a:pt x="7084" y="5469"/>
                        </a:cubicBezTo>
                        <a:cubicBezTo>
                          <a:pt x="6843" y="5639"/>
                          <a:pt x="6620" y="5835"/>
                          <a:pt x="6406" y="6031"/>
                        </a:cubicBezTo>
                        <a:cubicBezTo>
                          <a:pt x="6397" y="6040"/>
                          <a:pt x="6379" y="6049"/>
                          <a:pt x="6371" y="6058"/>
                        </a:cubicBezTo>
                        <a:cubicBezTo>
                          <a:pt x="6379" y="5898"/>
                          <a:pt x="6299" y="5737"/>
                          <a:pt x="6139" y="5585"/>
                        </a:cubicBezTo>
                        <a:cubicBezTo>
                          <a:pt x="5987" y="5434"/>
                          <a:pt x="5791" y="5345"/>
                          <a:pt x="5612" y="5273"/>
                        </a:cubicBezTo>
                        <a:cubicBezTo>
                          <a:pt x="5568" y="5255"/>
                          <a:pt x="5523" y="5238"/>
                          <a:pt x="5470" y="5229"/>
                        </a:cubicBezTo>
                        <a:cubicBezTo>
                          <a:pt x="5336" y="5175"/>
                          <a:pt x="5193" y="5122"/>
                          <a:pt x="5059" y="5050"/>
                        </a:cubicBezTo>
                        <a:cubicBezTo>
                          <a:pt x="5006" y="5023"/>
                          <a:pt x="4943" y="4979"/>
                          <a:pt x="4907" y="4925"/>
                        </a:cubicBezTo>
                        <a:cubicBezTo>
                          <a:pt x="4881" y="4881"/>
                          <a:pt x="4863" y="4809"/>
                          <a:pt x="4899" y="4765"/>
                        </a:cubicBezTo>
                        <a:cubicBezTo>
                          <a:pt x="4916" y="4738"/>
                          <a:pt x="4943" y="4720"/>
                          <a:pt x="4970" y="4720"/>
                        </a:cubicBezTo>
                        <a:cubicBezTo>
                          <a:pt x="4988" y="4720"/>
                          <a:pt x="5015" y="4720"/>
                          <a:pt x="5032" y="4738"/>
                        </a:cubicBezTo>
                        <a:cubicBezTo>
                          <a:pt x="5041" y="4756"/>
                          <a:pt x="5059" y="4756"/>
                          <a:pt x="5077" y="4747"/>
                        </a:cubicBezTo>
                        <a:cubicBezTo>
                          <a:pt x="5086" y="4729"/>
                          <a:pt x="5086" y="4711"/>
                          <a:pt x="5077" y="4702"/>
                        </a:cubicBezTo>
                        <a:cubicBezTo>
                          <a:pt x="5050" y="4667"/>
                          <a:pt x="5015" y="4658"/>
                          <a:pt x="4970" y="4658"/>
                        </a:cubicBezTo>
                        <a:cubicBezTo>
                          <a:pt x="4916" y="4658"/>
                          <a:pt x="4872" y="4684"/>
                          <a:pt x="4845" y="4729"/>
                        </a:cubicBezTo>
                        <a:cubicBezTo>
                          <a:pt x="4800" y="4800"/>
                          <a:pt x="4818" y="4899"/>
                          <a:pt x="4854" y="4961"/>
                        </a:cubicBezTo>
                        <a:cubicBezTo>
                          <a:pt x="4899" y="5023"/>
                          <a:pt x="4970" y="5068"/>
                          <a:pt x="5032" y="5104"/>
                        </a:cubicBezTo>
                        <a:cubicBezTo>
                          <a:pt x="5166" y="5175"/>
                          <a:pt x="5309" y="5229"/>
                          <a:pt x="5452" y="5282"/>
                        </a:cubicBezTo>
                        <a:cubicBezTo>
                          <a:pt x="5496" y="5300"/>
                          <a:pt x="5541" y="5318"/>
                          <a:pt x="5594" y="5336"/>
                        </a:cubicBezTo>
                        <a:cubicBezTo>
                          <a:pt x="5755" y="5398"/>
                          <a:pt x="5951" y="5487"/>
                          <a:pt x="6094" y="5630"/>
                        </a:cubicBezTo>
                        <a:cubicBezTo>
                          <a:pt x="6263" y="5782"/>
                          <a:pt x="6326" y="5951"/>
                          <a:pt x="6308" y="6112"/>
                        </a:cubicBezTo>
                        <a:cubicBezTo>
                          <a:pt x="6308" y="6112"/>
                          <a:pt x="6308" y="6112"/>
                          <a:pt x="6308" y="6121"/>
                        </a:cubicBezTo>
                        <a:cubicBezTo>
                          <a:pt x="6156" y="6255"/>
                          <a:pt x="5996" y="6388"/>
                          <a:pt x="5835" y="6513"/>
                        </a:cubicBezTo>
                        <a:cubicBezTo>
                          <a:pt x="5505" y="6754"/>
                          <a:pt x="5006" y="7031"/>
                          <a:pt x="4479" y="7013"/>
                        </a:cubicBezTo>
                        <a:cubicBezTo>
                          <a:pt x="4702" y="6897"/>
                          <a:pt x="4854" y="6692"/>
                          <a:pt x="4890" y="6442"/>
                        </a:cubicBezTo>
                        <a:cubicBezTo>
                          <a:pt x="4934" y="6147"/>
                          <a:pt x="4792" y="5826"/>
                          <a:pt x="4542" y="5666"/>
                        </a:cubicBezTo>
                        <a:cubicBezTo>
                          <a:pt x="4524" y="5657"/>
                          <a:pt x="4506" y="5657"/>
                          <a:pt x="4497" y="5675"/>
                        </a:cubicBezTo>
                        <a:cubicBezTo>
                          <a:pt x="4488" y="5684"/>
                          <a:pt x="4497" y="5710"/>
                          <a:pt x="4506" y="5719"/>
                        </a:cubicBezTo>
                        <a:cubicBezTo>
                          <a:pt x="4738" y="5862"/>
                          <a:pt x="4872" y="6156"/>
                          <a:pt x="4827" y="6433"/>
                        </a:cubicBezTo>
                        <a:cubicBezTo>
                          <a:pt x="4792" y="6701"/>
                          <a:pt x="4604" y="6915"/>
                          <a:pt x="4345" y="6995"/>
                        </a:cubicBezTo>
                        <a:cubicBezTo>
                          <a:pt x="4149" y="6968"/>
                          <a:pt x="3962" y="6897"/>
                          <a:pt x="3783" y="6825"/>
                        </a:cubicBezTo>
                        <a:cubicBezTo>
                          <a:pt x="3676" y="6781"/>
                          <a:pt x="3560" y="6736"/>
                          <a:pt x="3444" y="6701"/>
                        </a:cubicBezTo>
                        <a:cubicBezTo>
                          <a:pt x="3293" y="6656"/>
                          <a:pt x="3141" y="6629"/>
                          <a:pt x="2998" y="6602"/>
                        </a:cubicBezTo>
                        <a:cubicBezTo>
                          <a:pt x="3097" y="6576"/>
                          <a:pt x="3186" y="6540"/>
                          <a:pt x="3266" y="6478"/>
                        </a:cubicBezTo>
                        <a:cubicBezTo>
                          <a:pt x="3409" y="6370"/>
                          <a:pt x="3507" y="6192"/>
                          <a:pt x="3516" y="6014"/>
                        </a:cubicBezTo>
                        <a:cubicBezTo>
                          <a:pt x="3516" y="5996"/>
                          <a:pt x="3507" y="5978"/>
                          <a:pt x="3489" y="5978"/>
                        </a:cubicBezTo>
                        <a:cubicBezTo>
                          <a:pt x="3471" y="5978"/>
                          <a:pt x="3453" y="5987"/>
                          <a:pt x="3453" y="6005"/>
                        </a:cubicBezTo>
                        <a:cubicBezTo>
                          <a:pt x="3444" y="6165"/>
                          <a:pt x="3355" y="6326"/>
                          <a:pt x="3221" y="6424"/>
                        </a:cubicBezTo>
                        <a:cubicBezTo>
                          <a:pt x="3097" y="6531"/>
                          <a:pt x="2918" y="6576"/>
                          <a:pt x="2758" y="6549"/>
                        </a:cubicBezTo>
                        <a:cubicBezTo>
                          <a:pt x="2749" y="6549"/>
                          <a:pt x="2749" y="6549"/>
                          <a:pt x="2740" y="6549"/>
                        </a:cubicBezTo>
                        <a:cubicBezTo>
                          <a:pt x="2597" y="6513"/>
                          <a:pt x="2454" y="6478"/>
                          <a:pt x="2320" y="6415"/>
                        </a:cubicBezTo>
                        <a:cubicBezTo>
                          <a:pt x="2106" y="6308"/>
                          <a:pt x="1919" y="6147"/>
                          <a:pt x="1776" y="5951"/>
                        </a:cubicBezTo>
                        <a:cubicBezTo>
                          <a:pt x="1812" y="5960"/>
                          <a:pt x="1856" y="5969"/>
                          <a:pt x="1892" y="5969"/>
                        </a:cubicBezTo>
                        <a:cubicBezTo>
                          <a:pt x="1990" y="5969"/>
                          <a:pt x="2080" y="5933"/>
                          <a:pt x="2160" y="5880"/>
                        </a:cubicBezTo>
                        <a:cubicBezTo>
                          <a:pt x="2267" y="5800"/>
                          <a:pt x="2338" y="5657"/>
                          <a:pt x="2338" y="5514"/>
                        </a:cubicBezTo>
                        <a:cubicBezTo>
                          <a:pt x="2329" y="5496"/>
                          <a:pt x="2320" y="5478"/>
                          <a:pt x="2303" y="5487"/>
                        </a:cubicBezTo>
                        <a:cubicBezTo>
                          <a:pt x="2285" y="5487"/>
                          <a:pt x="2267" y="5496"/>
                          <a:pt x="2267" y="5514"/>
                        </a:cubicBezTo>
                        <a:cubicBezTo>
                          <a:pt x="2276" y="5639"/>
                          <a:pt x="2213" y="5755"/>
                          <a:pt x="2115" y="5826"/>
                        </a:cubicBezTo>
                        <a:cubicBezTo>
                          <a:pt x="2017" y="5907"/>
                          <a:pt x="1892" y="5924"/>
                          <a:pt x="1776" y="5880"/>
                        </a:cubicBezTo>
                        <a:cubicBezTo>
                          <a:pt x="1758" y="5880"/>
                          <a:pt x="1741" y="5880"/>
                          <a:pt x="1741" y="5898"/>
                        </a:cubicBezTo>
                        <a:cubicBezTo>
                          <a:pt x="1482" y="5514"/>
                          <a:pt x="1366" y="5015"/>
                          <a:pt x="1473" y="4542"/>
                        </a:cubicBezTo>
                        <a:cubicBezTo>
                          <a:pt x="1500" y="4399"/>
                          <a:pt x="1544" y="4265"/>
                          <a:pt x="1607" y="4131"/>
                        </a:cubicBezTo>
                        <a:cubicBezTo>
                          <a:pt x="1616" y="4194"/>
                          <a:pt x="1642" y="4247"/>
                          <a:pt x="1714" y="4292"/>
                        </a:cubicBezTo>
                        <a:cubicBezTo>
                          <a:pt x="1776" y="4337"/>
                          <a:pt x="1856" y="4363"/>
                          <a:pt x="1928" y="4363"/>
                        </a:cubicBezTo>
                        <a:cubicBezTo>
                          <a:pt x="1972" y="4363"/>
                          <a:pt x="2017" y="4354"/>
                          <a:pt x="2053" y="4337"/>
                        </a:cubicBezTo>
                        <a:cubicBezTo>
                          <a:pt x="2071" y="4337"/>
                          <a:pt x="2080" y="4319"/>
                          <a:pt x="2071" y="4301"/>
                        </a:cubicBezTo>
                        <a:cubicBezTo>
                          <a:pt x="2071" y="4283"/>
                          <a:pt x="2053" y="4274"/>
                          <a:pt x="2035" y="4283"/>
                        </a:cubicBezTo>
                        <a:cubicBezTo>
                          <a:pt x="1937" y="4319"/>
                          <a:pt x="1830" y="4301"/>
                          <a:pt x="1749" y="4238"/>
                        </a:cubicBezTo>
                        <a:cubicBezTo>
                          <a:pt x="1669" y="4194"/>
                          <a:pt x="1660" y="4122"/>
                          <a:pt x="1660" y="4024"/>
                        </a:cubicBezTo>
                        <a:cubicBezTo>
                          <a:pt x="1830" y="3685"/>
                          <a:pt x="2106" y="3382"/>
                          <a:pt x="2445" y="3141"/>
                        </a:cubicBezTo>
                        <a:cubicBezTo>
                          <a:pt x="2570" y="3043"/>
                          <a:pt x="2713" y="2963"/>
                          <a:pt x="2865" y="2891"/>
                        </a:cubicBezTo>
                        <a:cubicBezTo>
                          <a:pt x="2936" y="2856"/>
                          <a:pt x="2989" y="2811"/>
                          <a:pt x="3043" y="2766"/>
                        </a:cubicBezTo>
                        <a:cubicBezTo>
                          <a:pt x="3230" y="2882"/>
                          <a:pt x="3346" y="3070"/>
                          <a:pt x="3400" y="3320"/>
                        </a:cubicBezTo>
                        <a:cubicBezTo>
                          <a:pt x="3444" y="3560"/>
                          <a:pt x="3391" y="3819"/>
                          <a:pt x="3248" y="4015"/>
                        </a:cubicBezTo>
                        <a:cubicBezTo>
                          <a:pt x="3186" y="4105"/>
                          <a:pt x="3114" y="4176"/>
                          <a:pt x="3043" y="4247"/>
                        </a:cubicBezTo>
                        <a:cubicBezTo>
                          <a:pt x="2998" y="4292"/>
                          <a:pt x="2954" y="4337"/>
                          <a:pt x="2909" y="4390"/>
                        </a:cubicBezTo>
                        <a:cubicBezTo>
                          <a:pt x="2766" y="4551"/>
                          <a:pt x="2695" y="4702"/>
                          <a:pt x="2704" y="4854"/>
                        </a:cubicBezTo>
                        <a:cubicBezTo>
                          <a:pt x="2704" y="4961"/>
                          <a:pt x="2758" y="5068"/>
                          <a:pt x="2838" y="5130"/>
                        </a:cubicBezTo>
                        <a:cubicBezTo>
                          <a:pt x="2891" y="5175"/>
                          <a:pt x="2963" y="5202"/>
                          <a:pt x="3025" y="5202"/>
                        </a:cubicBezTo>
                        <a:cubicBezTo>
                          <a:pt x="3034" y="5202"/>
                          <a:pt x="3043" y="5202"/>
                          <a:pt x="3061" y="5202"/>
                        </a:cubicBezTo>
                        <a:cubicBezTo>
                          <a:pt x="3079" y="5202"/>
                          <a:pt x="3088" y="5184"/>
                          <a:pt x="3088" y="5166"/>
                        </a:cubicBezTo>
                        <a:cubicBezTo>
                          <a:pt x="3079" y="5148"/>
                          <a:pt x="3070" y="5139"/>
                          <a:pt x="3052" y="5139"/>
                        </a:cubicBezTo>
                        <a:cubicBezTo>
                          <a:pt x="2989" y="5148"/>
                          <a:pt x="2927" y="5130"/>
                          <a:pt x="2882" y="5086"/>
                        </a:cubicBezTo>
                        <a:cubicBezTo>
                          <a:pt x="2811" y="5023"/>
                          <a:pt x="2766" y="4943"/>
                          <a:pt x="2766" y="4854"/>
                        </a:cubicBezTo>
                        <a:cubicBezTo>
                          <a:pt x="2758" y="4720"/>
                          <a:pt x="2820" y="4577"/>
                          <a:pt x="2954" y="4426"/>
                        </a:cubicBezTo>
                        <a:cubicBezTo>
                          <a:pt x="2998" y="4381"/>
                          <a:pt x="3043" y="4337"/>
                          <a:pt x="3088" y="4292"/>
                        </a:cubicBezTo>
                        <a:cubicBezTo>
                          <a:pt x="3159" y="4221"/>
                          <a:pt x="3239" y="4140"/>
                          <a:pt x="3302" y="4060"/>
                        </a:cubicBezTo>
                        <a:cubicBezTo>
                          <a:pt x="3453" y="3846"/>
                          <a:pt x="3516" y="3560"/>
                          <a:pt x="3462" y="3302"/>
                        </a:cubicBezTo>
                        <a:cubicBezTo>
                          <a:pt x="3409" y="3043"/>
                          <a:pt x="3284" y="2847"/>
                          <a:pt x="3088" y="2722"/>
                        </a:cubicBezTo>
                        <a:cubicBezTo>
                          <a:pt x="3168" y="2633"/>
                          <a:pt x="3230" y="2526"/>
                          <a:pt x="3293" y="2418"/>
                        </a:cubicBezTo>
                        <a:cubicBezTo>
                          <a:pt x="3364" y="2294"/>
                          <a:pt x="3436" y="2169"/>
                          <a:pt x="3543" y="2053"/>
                        </a:cubicBezTo>
                        <a:cubicBezTo>
                          <a:pt x="3596" y="2008"/>
                          <a:pt x="3659" y="1964"/>
                          <a:pt x="3730" y="1919"/>
                        </a:cubicBezTo>
                        <a:cubicBezTo>
                          <a:pt x="3855" y="1910"/>
                          <a:pt x="3980" y="1972"/>
                          <a:pt x="4042" y="2017"/>
                        </a:cubicBezTo>
                        <a:cubicBezTo>
                          <a:pt x="4399" y="2240"/>
                          <a:pt x="4595" y="2659"/>
                          <a:pt x="4551" y="3070"/>
                        </a:cubicBezTo>
                        <a:cubicBezTo>
                          <a:pt x="4551" y="3079"/>
                          <a:pt x="4560" y="3096"/>
                          <a:pt x="4568" y="3096"/>
                        </a:cubicBezTo>
                        <a:cubicBezTo>
                          <a:pt x="4577" y="3105"/>
                          <a:pt x="4577" y="3105"/>
                          <a:pt x="4586" y="3105"/>
                        </a:cubicBezTo>
                        <a:cubicBezTo>
                          <a:pt x="4586" y="3105"/>
                          <a:pt x="4595" y="3105"/>
                          <a:pt x="4604" y="3096"/>
                        </a:cubicBezTo>
                        <a:lnTo>
                          <a:pt x="4667" y="3061"/>
                        </a:lnTo>
                        <a:cubicBezTo>
                          <a:pt x="4676" y="3052"/>
                          <a:pt x="4684" y="3034"/>
                          <a:pt x="4676" y="3016"/>
                        </a:cubicBezTo>
                        <a:cubicBezTo>
                          <a:pt x="4667" y="2998"/>
                          <a:pt x="4640" y="2998"/>
                          <a:pt x="4631" y="3007"/>
                        </a:cubicBezTo>
                        <a:lnTo>
                          <a:pt x="4622" y="3007"/>
                        </a:lnTo>
                        <a:cubicBezTo>
                          <a:pt x="4640" y="2597"/>
                          <a:pt x="4426" y="2187"/>
                          <a:pt x="4078" y="1964"/>
                        </a:cubicBezTo>
                        <a:cubicBezTo>
                          <a:pt x="3998" y="1910"/>
                          <a:pt x="3917" y="1883"/>
                          <a:pt x="3837" y="1865"/>
                        </a:cubicBezTo>
                        <a:cubicBezTo>
                          <a:pt x="3935" y="1821"/>
                          <a:pt x="4033" y="1776"/>
                          <a:pt x="4140" y="1732"/>
                        </a:cubicBezTo>
                        <a:cubicBezTo>
                          <a:pt x="4310" y="1669"/>
                          <a:pt x="4470" y="1598"/>
                          <a:pt x="4595" y="1517"/>
                        </a:cubicBezTo>
                        <a:cubicBezTo>
                          <a:pt x="4747" y="1410"/>
                          <a:pt x="4943" y="1357"/>
                          <a:pt x="5175" y="1357"/>
                        </a:cubicBezTo>
                        <a:cubicBezTo>
                          <a:pt x="5273" y="1357"/>
                          <a:pt x="5371" y="1366"/>
                          <a:pt x="5478" y="1384"/>
                        </a:cubicBezTo>
                        <a:cubicBezTo>
                          <a:pt x="5273" y="1491"/>
                          <a:pt x="5122" y="1705"/>
                          <a:pt x="5113" y="1937"/>
                        </a:cubicBezTo>
                        <a:cubicBezTo>
                          <a:pt x="5113" y="1955"/>
                          <a:pt x="5122" y="1972"/>
                          <a:pt x="5139" y="1972"/>
                        </a:cubicBezTo>
                        <a:lnTo>
                          <a:pt x="5202" y="1981"/>
                        </a:lnTo>
                        <a:cubicBezTo>
                          <a:pt x="5211" y="1981"/>
                          <a:pt x="5211" y="1981"/>
                          <a:pt x="5211" y="1981"/>
                        </a:cubicBezTo>
                        <a:cubicBezTo>
                          <a:pt x="5229" y="1981"/>
                          <a:pt x="5238" y="1972"/>
                          <a:pt x="5238" y="1955"/>
                        </a:cubicBezTo>
                        <a:cubicBezTo>
                          <a:pt x="5246" y="1937"/>
                          <a:pt x="5229" y="1919"/>
                          <a:pt x="5211" y="1919"/>
                        </a:cubicBezTo>
                        <a:lnTo>
                          <a:pt x="5175" y="1910"/>
                        </a:lnTo>
                        <a:cubicBezTo>
                          <a:pt x="5193" y="1714"/>
                          <a:pt x="5336" y="1517"/>
                          <a:pt x="5514" y="1437"/>
                        </a:cubicBezTo>
                        <a:cubicBezTo>
                          <a:pt x="5532" y="1428"/>
                          <a:pt x="5541" y="1410"/>
                          <a:pt x="5532" y="1393"/>
                        </a:cubicBezTo>
                        <a:cubicBezTo>
                          <a:pt x="5559" y="1401"/>
                          <a:pt x="5585" y="1401"/>
                          <a:pt x="5621" y="1410"/>
                        </a:cubicBezTo>
                        <a:cubicBezTo>
                          <a:pt x="5826" y="1455"/>
                          <a:pt x="6049" y="1375"/>
                          <a:pt x="6272" y="1294"/>
                        </a:cubicBezTo>
                        <a:cubicBezTo>
                          <a:pt x="6371" y="1250"/>
                          <a:pt x="6469" y="1214"/>
                          <a:pt x="6576" y="1187"/>
                        </a:cubicBezTo>
                        <a:cubicBezTo>
                          <a:pt x="6567" y="1205"/>
                          <a:pt x="6558" y="1214"/>
                          <a:pt x="6558" y="1223"/>
                        </a:cubicBezTo>
                        <a:cubicBezTo>
                          <a:pt x="6522" y="1294"/>
                          <a:pt x="6602" y="1535"/>
                          <a:pt x="6656" y="1589"/>
                        </a:cubicBezTo>
                        <a:cubicBezTo>
                          <a:pt x="6656" y="1589"/>
                          <a:pt x="6665" y="1598"/>
                          <a:pt x="6674" y="1598"/>
                        </a:cubicBezTo>
                        <a:cubicBezTo>
                          <a:pt x="6683" y="1598"/>
                          <a:pt x="6692" y="1589"/>
                          <a:pt x="6701" y="1589"/>
                        </a:cubicBezTo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RO" sz="1800" i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49" name="Google Shape;449;p33">
                  <a:extLst>
                    <a:ext uri="{FF2B5EF4-FFF2-40B4-BE49-F238E27FC236}">
                      <a16:creationId xmlns:a16="http://schemas.microsoft.com/office/drawing/2014/main" id="{309A9B73-B357-F08F-5C07-7FA18AA28DAA}"/>
                    </a:ext>
                  </a:extLst>
                </p:cNvPr>
                <p:cNvSpPr/>
                <p:nvPr/>
              </p:nvSpPr>
              <p:spPr>
                <a:xfrm>
                  <a:off x="3186402" y="4160702"/>
                  <a:ext cx="533919" cy="41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7" h="8886" extrusionOk="0">
                      <a:moveTo>
                        <a:pt x="2855" y="18"/>
                      </a:moveTo>
                      <a:lnTo>
                        <a:pt x="2061" y="1223"/>
                      </a:lnTo>
                      <a:cubicBezTo>
                        <a:pt x="2052" y="1223"/>
                        <a:pt x="2043" y="1223"/>
                        <a:pt x="2034" y="1223"/>
                      </a:cubicBezTo>
                      <a:lnTo>
                        <a:pt x="2034" y="1223"/>
                      </a:lnTo>
                      <a:cubicBezTo>
                        <a:pt x="1981" y="1223"/>
                        <a:pt x="1936" y="1267"/>
                        <a:pt x="1936" y="1321"/>
                      </a:cubicBezTo>
                      <a:lnTo>
                        <a:pt x="1936" y="1321"/>
                      </a:lnTo>
                      <a:cubicBezTo>
                        <a:pt x="1936" y="1339"/>
                        <a:pt x="1945" y="1357"/>
                        <a:pt x="1954" y="1365"/>
                      </a:cubicBezTo>
                      <a:lnTo>
                        <a:pt x="1954" y="1365"/>
                      </a:lnTo>
                      <a:lnTo>
                        <a:pt x="437" y="2900"/>
                      </a:lnTo>
                      <a:cubicBezTo>
                        <a:pt x="428" y="2900"/>
                        <a:pt x="411" y="2900"/>
                        <a:pt x="402" y="2900"/>
                      </a:cubicBezTo>
                      <a:lnTo>
                        <a:pt x="402" y="2900"/>
                      </a:lnTo>
                      <a:cubicBezTo>
                        <a:pt x="348" y="2900"/>
                        <a:pt x="303" y="2944"/>
                        <a:pt x="303" y="2998"/>
                      </a:cubicBezTo>
                      <a:lnTo>
                        <a:pt x="303" y="2998"/>
                      </a:lnTo>
                      <a:cubicBezTo>
                        <a:pt x="303" y="3034"/>
                        <a:pt x="321" y="3060"/>
                        <a:pt x="357" y="3078"/>
                      </a:cubicBezTo>
                      <a:lnTo>
                        <a:pt x="357" y="3078"/>
                      </a:lnTo>
                      <a:lnTo>
                        <a:pt x="63" y="4827"/>
                      </a:lnTo>
                      <a:cubicBezTo>
                        <a:pt x="27" y="4845"/>
                        <a:pt x="0" y="4880"/>
                        <a:pt x="0" y="4925"/>
                      </a:cubicBezTo>
                      <a:lnTo>
                        <a:pt x="0" y="4925"/>
                      </a:lnTo>
                      <a:cubicBezTo>
                        <a:pt x="0" y="4970"/>
                        <a:pt x="36" y="5014"/>
                        <a:pt x="89" y="5023"/>
                      </a:cubicBezTo>
                      <a:lnTo>
                        <a:pt x="89" y="5023"/>
                      </a:lnTo>
                      <a:lnTo>
                        <a:pt x="660" y="6227"/>
                      </a:lnTo>
                      <a:cubicBezTo>
                        <a:pt x="634" y="6245"/>
                        <a:pt x="625" y="6272"/>
                        <a:pt x="625" y="6308"/>
                      </a:cubicBezTo>
                      <a:lnTo>
                        <a:pt x="625" y="6308"/>
                      </a:lnTo>
                      <a:cubicBezTo>
                        <a:pt x="625" y="6361"/>
                        <a:pt x="669" y="6406"/>
                        <a:pt x="723" y="6406"/>
                      </a:cubicBezTo>
                      <a:lnTo>
                        <a:pt x="723" y="6406"/>
                      </a:lnTo>
                      <a:cubicBezTo>
                        <a:pt x="741" y="6406"/>
                        <a:pt x="758" y="6397"/>
                        <a:pt x="767" y="6388"/>
                      </a:cubicBezTo>
                      <a:lnTo>
                        <a:pt x="767" y="6388"/>
                      </a:lnTo>
                      <a:cubicBezTo>
                        <a:pt x="1338" y="6745"/>
                        <a:pt x="2177" y="7280"/>
                        <a:pt x="2409" y="7467"/>
                      </a:cubicBezTo>
                      <a:lnTo>
                        <a:pt x="2409" y="7467"/>
                      </a:lnTo>
                      <a:cubicBezTo>
                        <a:pt x="2400" y="7476"/>
                        <a:pt x="2400" y="7494"/>
                        <a:pt x="2400" y="7512"/>
                      </a:cubicBezTo>
                      <a:lnTo>
                        <a:pt x="2400" y="7512"/>
                      </a:lnTo>
                      <a:cubicBezTo>
                        <a:pt x="2400" y="7566"/>
                        <a:pt x="2445" y="7610"/>
                        <a:pt x="2498" y="7610"/>
                      </a:cubicBezTo>
                      <a:lnTo>
                        <a:pt x="2498" y="7610"/>
                      </a:lnTo>
                      <a:cubicBezTo>
                        <a:pt x="2525" y="7610"/>
                        <a:pt x="2552" y="7592"/>
                        <a:pt x="2569" y="7574"/>
                      </a:cubicBezTo>
                      <a:lnTo>
                        <a:pt x="2569" y="7574"/>
                      </a:lnTo>
                      <a:lnTo>
                        <a:pt x="3934" y="8065"/>
                      </a:lnTo>
                      <a:cubicBezTo>
                        <a:pt x="3943" y="8119"/>
                        <a:pt x="3979" y="8163"/>
                        <a:pt x="4032" y="8163"/>
                      </a:cubicBezTo>
                      <a:lnTo>
                        <a:pt x="4032" y="8163"/>
                      </a:lnTo>
                      <a:cubicBezTo>
                        <a:pt x="4068" y="8163"/>
                        <a:pt x="4095" y="8145"/>
                        <a:pt x="4113" y="8128"/>
                      </a:cubicBezTo>
                      <a:lnTo>
                        <a:pt x="4113" y="812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lnTo>
                        <a:pt x="5915" y="8788"/>
                      </a:lnTo>
                      <a:cubicBezTo>
                        <a:pt x="5915" y="8841"/>
                        <a:pt x="5959" y="8886"/>
                        <a:pt x="6013" y="8886"/>
                      </a:cubicBezTo>
                      <a:lnTo>
                        <a:pt x="6013" y="8886"/>
                      </a:lnTo>
                      <a:cubicBezTo>
                        <a:pt x="6075" y="8886"/>
                        <a:pt x="6120" y="8841"/>
                        <a:pt x="6120" y="8788"/>
                      </a:cubicBezTo>
                      <a:lnTo>
                        <a:pt x="6120" y="8788"/>
                      </a:lnTo>
                      <a:cubicBezTo>
                        <a:pt x="6120" y="8779"/>
                        <a:pt x="6111" y="8770"/>
                        <a:pt x="6111" y="8761"/>
                      </a:cubicBezTo>
                      <a:lnTo>
                        <a:pt x="6111" y="8761"/>
                      </a:lnTo>
                      <a:lnTo>
                        <a:pt x="8636" y="6861"/>
                      </a:lnTo>
                      <a:cubicBezTo>
                        <a:pt x="8645" y="6870"/>
                        <a:pt x="8671" y="6879"/>
                        <a:pt x="8689" y="6879"/>
                      </a:cubicBezTo>
                      <a:lnTo>
                        <a:pt x="8689" y="6879"/>
                      </a:lnTo>
                      <a:cubicBezTo>
                        <a:pt x="8743" y="6879"/>
                        <a:pt x="8787" y="6834"/>
                        <a:pt x="8787" y="6780"/>
                      </a:cubicBezTo>
                      <a:lnTo>
                        <a:pt x="8787" y="6780"/>
                      </a:lnTo>
                      <a:cubicBezTo>
                        <a:pt x="8787" y="6763"/>
                        <a:pt x="8787" y="6754"/>
                        <a:pt x="8778" y="6736"/>
                      </a:cubicBezTo>
                      <a:lnTo>
                        <a:pt x="8778" y="6736"/>
                      </a:lnTo>
                      <a:lnTo>
                        <a:pt x="10438" y="5210"/>
                      </a:lnTo>
                      <a:cubicBezTo>
                        <a:pt x="10447" y="5219"/>
                        <a:pt x="10465" y="5228"/>
                        <a:pt x="10482" y="5228"/>
                      </a:cubicBezTo>
                      <a:lnTo>
                        <a:pt x="10482" y="5228"/>
                      </a:lnTo>
                      <a:cubicBezTo>
                        <a:pt x="10536" y="5228"/>
                        <a:pt x="10580" y="5184"/>
                        <a:pt x="10580" y="5130"/>
                      </a:cubicBezTo>
                      <a:lnTo>
                        <a:pt x="10580" y="5130"/>
                      </a:lnTo>
                      <a:cubicBezTo>
                        <a:pt x="10580" y="5103"/>
                        <a:pt x="10572" y="5077"/>
                        <a:pt x="10554" y="5059"/>
                      </a:cubicBezTo>
                      <a:lnTo>
                        <a:pt x="10554" y="5059"/>
                      </a:lnTo>
                      <a:lnTo>
                        <a:pt x="11330" y="3506"/>
                      </a:lnTo>
                      <a:cubicBezTo>
                        <a:pt x="11330" y="3506"/>
                        <a:pt x="11330" y="3506"/>
                        <a:pt x="11339" y="3506"/>
                      </a:cubicBezTo>
                      <a:lnTo>
                        <a:pt x="11339" y="3506"/>
                      </a:lnTo>
                      <a:cubicBezTo>
                        <a:pt x="11392" y="3506"/>
                        <a:pt x="11437" y="3462"/>
                        <a:pt x="11437" y="3408"/>
                      </a:cubicBezTo>
                      <a:lnTo>
                        <a:pt x="11437" y="3408"/>
                      </a:lnTo>
                      <a:cubicBezTo>
                        <a:pt x="11437" y="3364"/>
                        <a:pt x="11410" y="3328"/>
                        <a:pt x="11374" y="3310"/>
                      </a:cubicBezTo>
                      <a:lnTo>
                        <a:pt x="11374" y="3310"/>
                      </a:lnTo>
                      <a:cubicBezTo>
                        <a:pt x="11321" y="3052"/>
                        <a:pt x="11053" y="2418"/>
                        <a:pt x="10812" y="1856"/>
                      </a:cubicBezTo>
                      <a:lnTo>
                        <a:pt x="10812" y="1856"/>
                      </a:lnTo>
                      <a:cubicBezTo>
                        <a:pt x="10830" y="1838"/>
                        <a:pt x="10839" y="1811"/>
                        <a:pt x="10839" y="1785"/>
                      </a:cubicBezTo>
                      <a:lnTo>
                        <a:pt x="10839" y="1785"/>
                      </a:lnTo>
                      <a:cubicBezTo>
                        <a:pt x="10839" y="1731"/>
                        <a:pt x="10795" y="1687"/>
                        <a:pt x="10741" y="1687"/>
                      </a:cubicBezTo>
                      <a:lnTo>
                        <a:pt x="10741" y="1687"/>
                      </a:lnTo>
                      <a:cubicBezTo>
                        <a:pt x="10723" y="1687"/>
                        <a:pt x="10705" y="1696"/>
                        <a:pt x="10688" y="1704"/>
                      </a:cubicBezTo>
                      <a:lnTo>
                        <a:pt x="10688" y="1704"/>
                      </a:lnTo>
                      <a:lnTo>
                        <a:pt x="8877" y="536"/>
                      </a:lnTo>
                      <a:cubicBezTo>
                        <a:pt x="8877" y="527"/>
                        <a:pt x="8886" y="518"/>
                        <a:pt x="8886" y="509"/>
                      </a:cubicBezTo>
                      <a:lnTo>
                        <a:pt x="8886" y="509"/>
                      </a:lnTo>
                      <a:cubicBezTo>
                        <a:pt x="8886" y="456"/>
                        <a:pt x="8841" y="411"/>
                        <a:pt x="8778" y="411"/>
                      </a:cubicBezTo>
                      <a:lnTo>
                        <a:pt x="8778" y="411"/>
                      </a:lnTo>
                      <a:cubicBezTo>
                        <a:pt x="8752" y="411"/>
                        <a:pt x="8716" y="429"/>
                        <a:pt x="8698" y="456"/>
                      </a:cubicBezTo>
                      <a:lnTo>
                        <a:pt x="8698" y="456"/>
                      </a:lnTo>
                      <a:lnTo>
                        <a:pt x="7440" y="143"/>
                      </a:lnTo>
                      <a:cubicBezTo>
                        <a:pt x="7431" y="99"/>
                        <a:pt x="7387" y="63"/>
                        <a:pt x="7342" y="63"/>
                      </a:cubicBezTo>
                      <a:lnTo>
                        <a:pt x="7342" y="63"/>
                      </a:lnTo>
                      <a:cubicBezTo>
                        <a:pt x="7298" y="63"/>
                        <a:pt x="7262" y="90"/>
                        <a:pt x="7253" y="125"/>
                      </a:cubicBezTo>
                      <a:lnTo>
                        <a:pt x="7253" y="125"/>
                      </a:lnTo>
                      <a:cubicBezTo>
                        <a:pt x="7083" y="117"/>
                        <a:pt x="6736" y="117"/>
                        <a:pt x="5977" y="117"/>
                      </a:cubicBezTo>
                      <a:lnTo>
                        <a:pt x="5977" y="117"/>
                      </a:lnTo>
                      <a:cubicBezTo>
                        <a:pt x="5460" y="125"/>
                        <a:pt x="4942" y="125"/>
                        <a:pt x="4719" y="125"/>
                      </a:cubicBezTo>
                      <a:lnTo>
                        <a:pt x="4719" y="125"/>
                      </a:lnTo>
                      <a:cubicBezTo>
                        <a:pt x="4702" y="99"/>
                        <a:pt x="4666" y="81"/>
                        <a:pt x="4630" y="81"/>
                      </a:cubicBezTo>
                      <a:lnTo>
                        <a:pt x="4630" y="81"/>
                      </a:lnTo>
                      <a:cubicBezTo>
                        <a:pt x="4594" y="81"/>
                        <a:pt x="4568" y="99"/>
                        <a:pt x="4550" y="125"/>
                      </a:cubicBezTo>
                      <a:lnTo>
                        <a:pt x="4550" y="125"/>
                      </a:lnTo>
                      <a:lnTo>
                        <a:pt x="2891" y="1"/>
                      </a:lnTo>
                      <a:cubicBezTo>
                        <a:pt x="2891" y="1"/>
                        <a:pt x="2882" y="1"/>
                        <a:pt x="2882" y="1"/>
                      </a:cubicBezTo>
                      <a:lnTo>
                        <a:pt x="2882" y="1"/>
                      </a:lnTo>
                      <a:cubicBezTo>
                        <a:pt x="2873" y="1"/>
                        <a:pt x="2864" y="9"/>
                        <a:pt x="2855" y="18"/>
                      </a:cubicBezTo>
                      <a:moveTo>
                        <a:pt x="2132" y="1330"/>
                      </a:moveTo>
                      <a:cubicBezTo>
                        <a:pt x="2132" y="1330"/>
                        <a:pt x="2132" y="1330"/>
                        <a:pt x="2132" y="1321"/>
                      </a:cubicBezTo>
                      <a:lnTo>
                        <a:pt x="2132" y="1321"/>
                      </a:lnTo>
                      <a:cubicBezTo>
                        <a:pt x="2132" y="1303"/>
                        <a:pt x="2123" y="1276"/>
                        <a:pt x="2114" y="1258"/>
                      </a:cubicBezTo>
                      <a:lnTo>
                        <a:pt x="2114" y="1258"/>
                      </a:lnTo>
                      <a:lnTo>
                        <a:pt x="2899" y="63"/>
                      </a:lnTo>
                      <a:lnTo>
                        <a:pt x="4532" y="188"/>
                      </a:lnTo>
                      <a:cubicBezTo>
                        <a:pt x="4541" y="232"/>
                        <a:pt x="4586" y="277"/>
                        <a:pt x="4630" y="277"/>
                      </a:cubicBezTo>
                      <a:lnTo>
                        <a:pt x="4630" y="277"/>
                      </a:lnTo>
                      <a:lnTo>
                        <a:pt x="5719" y="2088"/>
                      </a:lnTo>
                      <a:cubicBezTo>
                        <a:pt x="5710" y="2097"/>
                        <a:pt x="5701" y="2106"/>
                        <a:pt x="5701" y="2115"/>
                      </a:cubicBezTo>
                      <a:lnTo>
                        <a:pt x="5701" y="2115"/>
                      </a:lnTo>
                      <a:lnTo>
                        <a:pt x="4755" y="2008"/>
                      </a:lnTo>
                      <a:cubicBezTo>
                        <a:pt x="4746" y="1963"/>
                        <a:pt x="4710" y="1936"/>
                        <a:pt x="4666" y="1936"/>
                      </a:cubicBezTo>
                      <a:lnTo>
                        <a:pt x="4666" y="1936"/>
                      </a:lnTo>
                      <a:cubicBezTo>
                        <a:pt x="4630" y="1936"/>
                        <a:pt x="4594" y="1945"/>
                        <a:pt x="4577" y="1972"/>
                      </a:cubicBezTo>
                      <a:lnTo>
                        <a:pt x="4577" y="1972"/>
                      </a:lnTo>
                      <a:close/>
                      <a:moveTo>
                        <a:pt x="4764" y="188"/>
                      </a:moveTo>
                      <a:cubicBezTo>
                        <a:pt x="5674" y="179"/>
                        <a:pt x="6869" y="179"/>
                        <a:pt x="7244" y="188"/>
                      </a:cubicBezTo>
                      <a:lnTo>
                        <a:pt x="7244" y="188"/>
                      </a:lnTo>
                      <a:cubicBezTo>
                        <a:pt x="7253" y="215"/>
                        <a:pt x="7271" y="232"/>
                        <a:pt x="7298" y="250"/>
                      </a:cubicBezTo>
                      <a:lnTo>
                        <a:pt x="7298" y="250"/>
                      </a:lnTo>
                      <a:cubicBezTo>
                        <a:pt x="7244" y="384"/>
                        <a:pt x="7155" y="634"/>
                        <a:pt x="7039" y="1000"/>
                      </a:cubicBezTo>
                      <a:lnTo>
                        <a:pt x="7039" y="1000"/>
                      </a:lnTo>
                      <a:cubicBezTo>
                        <a:pt x="7012" y="1000"/>
                        <a:pt x="6985" y="1018"/>
                        <a:pt x="6967" y="1035"/>
                      </a:cubicBezTo>
                      <a:lnTo>
                        <a:pt x="6967" y="1035"/>
                      </a:lnTo>
                      <a:close/>
                      <a:moveTo>
                        <a:pt x="7449" y="3132"/>
                      </a:moveTo>
                      <a:lnTo>
                        <a:pt x="7092" y="1187"/>
                      </a:lnTo>
                      <a:cubicBezTo>
                        <a:pt x="7119" y="1169"/>
                        <a:pt x="7146" y="1134"/>
                        <a:pt x="7146" y="1098"/>
                      </a:cubicBezTo>
                      <a:lnTo>
                        <a:pt x="7146" y="1098"/>
                      </a:lnTo>
                      <a:cubicBezTo>
                        <a:pt x="7146" y="1062"/>
                        <a:pt x="7128" y="1035"/>
                        <a:pt x="7101" y="1018"/>
                      </a:cubicBezTo>
                      <a:lnTo>
                        <a:pt x="7101" y="1018"/>
                      </a:lnTo>
                      <a:cubicBezTo>
                        <a:pt x="7191" y="750"/>
                        <a:pt x="7298" y="411"/>
                        <a:pt x="7351" y="259"/>
                      </a:cubicBezTo>
                      <a:lnTo>
                        <a:pt x="7351" y="259"/>
                      </a:lnTo>
                      <a:cubicBezTo>
                        <a:pt x="7387" y="250"/>
                        <a:pt x="7414" y="232"/>
                        <a:pt x="7422" y="206"/>
                      </a:cubicBezTo>
                      <a:lnTo>
                        <a:pt x="7422" y="206"/>
                      </a:lnTo>
                      <a:lnTo>
                        <a:pt x="8680" y="518"/>
                      </a:lnTo>
                      <a:cubicBezTo>
                        <a:pt x="8689" y="563"/>
                        <a:pt x="8725" y="598"/>
                        <a:pt x="8770" y="607"/>
                      </a:cubicBezTo>
                      <a:lnTo>
                        <a:pt x="8770" y="607"/>
                      </a:lnTo>
                      <a:lnTo>
                        <a:pt x="8912" y="1535"/>
                      </a:lnTo>
                      <a:cubicBezTo>
                        <a:pt x="8886" y="1553"/>
                        <a:pt x="8868" y="1580"/>
                        <a:pt x="8868" y="1615"/>
                      </a:cubicBezTo>
                      <a:lnTo>
                        <a:pt x="8868" y="1615"/>
                      </a:lnTo>
                      <a:cubicBezTo>
                        <a:pt x="8868" y="1633"/>
                        <a:pt x="8868" y="1651"/>
                        <a:pt x="8877" y="1660"/>
                      </a:cubicBezTo>
                      <a:lnTo>
                        <a:pt x="8877" y="1660"/>
                      </a:lnTo>
                      <a:lnTo>
                        <a:pt x="7485" y="3141"/>
                      </a:lnTo>
                      <a:cubicBezTo>
                        <a:pt x="7476" y="3132"/>
                        <a:pt x="7467" y="3132"/>
                        <a:pt x="7449" y="3132"/>
                      </a:cubicBezTo>
                      <a:close/>
                      <a:moveTo>
                        <a:pt x="4693" y="259"/>
                      </a:moveTo>
                      <a:cubicBezTo>
                        <a:pt x="4702" y="250"/>
                        <a:pt x="4710" y="241"/>
                        <a:pt x="4710" y="232"/>
                      </a:cubicBezTo>
                      <a:lnTo>
                        <a:pt x="4710" y="232"/>
                      </a:lnTo>
                      <a:lnTo>
                        <a:pt x="6950" y="1098"/>
                      </a:lnTo>
                      <a:cubicBezTo>
                        <a:pt x="6950" y="1098"/>
                        <a:pt x="6950" y="1098"/>
                        <a:pt x="6950" y="1098"/>
                      </a:cubicBezTo>
                      <a:lnTo>
                        <a:pt x="6950" y="1098"/>
                      </a:lnTo>
                      <a:cubicBezTo>
                        <a:pt x="6950" y="1107"/>
                        <a:pt x="6950" y="1125"/>
                        <a:pt x="6950" y="1134"/>
                      </a:cubicBezTo>
                      <a:lnTo>
                        <a:pt x="6950" y="1134"/>
                      </a:lnTo>
                      <a:lnTo>
                        <a:pt x="5835" y="2070"/>
                      </a:lnTo>
                      <a:cubicBezTo>
                        <a:pt x="5826" y="2061"/>
                        <a:pt x="5808" y="2061"/>
                        <a:pt x="5790" y="2061"/>
                      </a:cubicBezTo>
                      <a:lnTo>
                        <a:pt x="5790" y="2061"/>
                      </a:lnTo>
                      <a:cubicBezTo>
                        <a:pt x="5781" y="2061"/>
                        <a:pt x="5772" y="2061"/>
                        <a:pt x="5772" y="2061"/>
                      </a:cubicBezTo>
                      <a:lnTo>
                        <a:pt x="5772" y="2061"/>
                      </a:lnTo>
                      <a:close/>
                      <a:moveTo>
                        <a:pt x="9055" y="1588"/>
                      </a:moveTo>
                      <a:cubicBezTo>
                        <a:pt x="9046" y="1553"/>
                        <a:pt x="9019" y="1526"/>
                        <a:pt x="8975" y="1517"/>
                      </a:cubicBezTo>
                      <a:lnTo>
                        <a:pt x="8975" y="1517"/>
                      </a:lnTo>
                      <a:lnTo>
                        <a:pt x="8832" y="598"/>
                      </a:lnTo>
                      <a:cubicBezTo>
                        <a:pt x="8832" y="589"/>
                        <a:pt x="8841" y="589"/>
                        <a:pt x="8841" y="589"/>
                      </a:cubicBezTo>
                      <a:lnTo>
                        <a:pt x="8841" y="589"/>
                      </a:lnTo>
                      <a:lnTo>
                        <a:pt x="10598" y="1713"/>
                      </a:lnTo>
                      <a:cubicBezTo>
                        <a:pt x="10411" y="1696"/>
                        <a:pt x="9992" y="1660"/>
                        <a:pt x="9055" y="1588"/>
                      </a:cubicBezTo>
                      <a:close/>
                      <a:moveTo>
                        <a:pt x="5888" y="2159"/>
                      </a:moveTo>
                      <a:cubicBezTo>
                        <a:pt x="5888" y="2142"/>
                        <a:pt x="5888" y="2133"/>
                        <a:pt x="5879" y="2115"/>
                      </a:cubicBezTo>
                      <a:lnTo>
                        <a:pt x="5879" y="2115"/>
                      </a:lnTo>
                      <a:lnTo>
                        <a:pt x="6994" y="1178"/>
                      </a:lnTo>
                      <a:cubicBezTo>
                        <a:pt x="7003" y="1187"/>
                        <a:pt x="7021" y="1196"/>
                        <a:pt x="7030" y="1196"/>
                      </a:cubicBezTo>
                      <a:lnTo>
                        <a:pt x="7030" y="1196"/>
                      </a:lnTo>
                      <a:lnTo>
                        <a:pt x="7396" y="3141"/>
                      </a:lnTo>
                      <a:cubicBezTo>
                        <a:pt x="7360" y="3159"/>
                        <a:pt x="7342" y="3194"/>
                        <a:pt x="7342" y="3230"/>
                      </a:cubicBezTo>
                      <a:lnTo>
                        <a:pt x="7342" y="3230"/>
                      </a:lnTo>
                      <a:cubicBezTo>
                        <a:pt x="7342" y="3230"/>
                        <a:pt x="7342" y="3239"/>
                        <a:pt x="7342" y="3239"/>
                      </a:cubicBezTo>
                      <a:lnTo>
                        <a:pt x="7342" y="3239"/>
                      </a:lnTo>
                      <a:lnTo>
                        <a:pt x="4764" y="4488"/>
                      </a:lnTo>
                      <a:cubicBezTo>
                        <a:pt x="4746" y="4479"/>
                        <a:pt x="4728" y="4470"/>
                        <a:pt x="4710" y="4470"/>
                      </a:cubicBezTo>
                      <a:lnTo>
                        <a:pt x="4710" y="4470"/>
                      </a:lnTo>
                      <a:cubicBezTo>
                        <a:pt x="4710" y="4470"/>
                        <a:pt x="4710" y="4470"/>
                        <a:pt x="4710" y="4470"/>
                      </a:cubicBezTo>
                      <a:lnTo>
                        <a:pt x="4710" y="4470"/>
                      </a:lnTo>
                      <a:lnTo>
                        <a:pt x="4728" y="4274"/>
                      </a:lnTo>
                      <a:cubicBezTo>
                        <a:pt x="4773" y="4265"/>
                        <a:pt x="4809" y="4220"/>
                        <a:pt x="4809" y="4176"/>
                      </a:cubicBezTo>
                      <a:lnTo>
                        <a:pt x="4809" y="4176"/>
                      </a:lnTo>
                      <a:cubicBezTo>
                        <a:pt x="4809" y="4149"/>
                        <a:pt x="4791" y="4122"/>
                        <a:pt x="4773" y="4104"/>
                      </a:cubicBezTo>
                      <a:lnTo>
                        <a:pt x="4773" y="4104"/>
                      </a:lnTo>
                      <a:lnTo>
                        <a:pt x="5772" y="2249"/>
                      </a:lnTo>
                      <a:cubicBezTo>
                        <a:pt x="5772" y="2258"/>
                        <a:pt x="5781" y="2258"/>
                        <a:pt x="5790" y="2258"/>
                      </a:cubicBezTo>
                      <a:lnTo>
                        <a:pt x="5790" y="2258"/>
                      </a:lnTo>
                      <a:cubicBezTo>
                        <a:pt x="5843" y="2258"/>
                        <a:pt x="5888" y="2213"/>
                        <a:pt x="5888" y="2159"/>
                      </a:cubicBezTo>
                      <a:close/>
                      <a:moveTo>
                        <a:pt x="2132" y="1392"/>
                      </a:moveTo>
                      <a:lnTo>
                        <a:pt x="4568" y="2035"/>
                      </a:lnTo>
                      <a:cubicBezTo>
                        <a:pt x="4568" y="2052"/>
                        <a:pt x="4568" y="2061"/>
                        <a:pt x="4577" y="2070"/>
                      </a:cubicBezTo>
                      <a:lnTo>
                        <a:pt x="4577" y="2070"/>
                      </a:lnTo>
                      <a:lnTo>
                        <a:pt x="3711" y="2909"/>
                      </a:lnTo>
                      <a:cubicBezTo>
                        <a:pt x="3702" y="2900"/>
                        <a:pt x="3693" y="2900"/>
                        <a:pt x="3676" y="2900"/>
                      </a:cubicBezTo>
                      <a:lnTo>
                        <a:pt x="3676" y="2900"/>
                      </a:lnTo>
                      <a:cubicBezTo>
                        <a:pt x="3667" y="2900"/>
                        <a:pt x="3649" y="2900"/>
                        <a:pt x="3640" y="2900"/>
                      </a:cubicBezTo>
                      <a:lnTo>
                        <a:pt x="3640" y="2900"/>
                      </a:lnTo>
                      <a:close/>
                      <a:moveTo>
                        <a:pt x="500" y="2998"/>
                      </a:moveTo>
                      <a:lnTo>
                        <a:pt x="500" y="2998"/>
                      </a:lnTo>
                      <a:lnTo>
                        <a:pt x="500" y="2998"/>
                      </a:lnTo>
                      <a:cubicBezTo>
                        <a:pt x="500" y="2980"/>
                        <a:pt x="500" y="2962"/>
                        <a:pt x="482" y="2944"/>
                      </a:cubicBezTo>
                      <a:lnTo>
                        <a:pt x="482" y="2944"/>
                      </a:lnTo>
                      <a:lnTo>
                        <a:pt x="1998" y="1410"/>
                      </a:lnTo>
                      <a:cubicBezTo>
                        <a:pt x="2007" y="1419"/>
                        <a:pt x="2025" y="1419"/>
                        <a:pt x="2034" y="1419"/>
                      </a:cubicBezTo>
                      <a:lnTo>
                        <a:pt x="2034" y="1419"/>
                      </a:lnTo>
                      <a:cubicBezTo>
                        <a:pt x="2043" y="1419"/>
                        <a:pt x="2052" y="1419"/>
                        <a:pt x="2061" y="1419"/>
                      </a:cubicBezTo>
                      <a:lnTo>
                        <a:pt x="2061" y="1419"/>
                      </a:lnTo>
                      <a:lnTo>
                        <a:pt x="3595" y="2944"/>
                      </a:lnTo>
                      <a:cubicBezTo>
                        <a:pt x="3586" y="2962"/>
                        <a:pt x="3577" y="2980"/>
                        <a:pt x="3577" y="2998"/>
                      </a:cubicBezTo>
                      <a:lnTo>
                        <a:pt x="3577" y="2998"/>
                      </a:lnTo>
                      <a:cubicBezTo>
                        <a:pt x="3577" y="3025"/>
                        <a:pt x="3586" y="3052"/>
                        <a:pt x="3613" y="3069"/>
                      </a:cubicBezTo>
                      <a:lnTo>
                        <a:pt x="3613" y="3069"/>
                      </a:lnTo>
                      <a:lnTo>
                        <a:pt x="3140" y="4193"/>
                      </a:lnTo>
                      <a:cubicBezTo>
                        <a:pt x="3131" y="4193"/>
                        <a:pt x="3123" y="4193"/>
                        <a:pt x="3114" y="4193"/>
                      </a:cubicBezTo>
                      <a:lnTo>
                        <a:pt x="3114" y="4193"/>
                      </a:lnTo>
                      <a:cubicBezTo>
                        <a:pt x="3105" y="4193"/>
                        <a:pt x="3087" y="4193"/>
                        <a:pt x="3078" y="4193"/>
                      </a:cubicBezTo>
                      <a:lnTo>
                        <a:pt x="3078" y="4193"/>
                      </a:lnTo>
                      <a:close/>
                      <a:moveTo>
                        <a:pt x="9055" y="1651"/>
                      </a:moveTo>
                      <a:cubicBezTo>
                        <a:pt x="9626" y="1696"/>
                        <a:pt x="10384" y="1749"/>
                        <a:pt x="10643" y="1785"/>
                      </a:cubicBezTo>
                      <a:lnTo>
                        <a:pt x="10643" y="1785"/>
                      </a:lnTo>
                      <a:lnTo>
                        <a:pt x="10643" y="1785"/>
                      </a:lnTo>
                      <a:lnTo>
                        <a:pt x="10643" y="1785"/>
                      </a:lnTo>
                      <a:cubicBezTo>
                        <a:pt x="10643" y="1811"/>
                        <a:pt x="10652" y="1838"/>
                        <a:pt x="10670" y="1856"/>
                      </a:cubicBezTo>
                      <a:lnTo>
                        <a:pt x="10670" y="1856"/>
                      </a:lnTo>
                      <a:lnTo>
                        <a:pt x="9751" y="3979"/>
                      </a:lnTo>
                      <a:cubicBezTo>
                        <a:pt x="9742" y="3979"/>
                        <a:pt x="9742" y="3979"/>
                        <a:pt x="9742" y="3979"/>
                      </a:cubicBezTo>
                      <a:lnTo>
                        <a:pt x="9742" y="3979"/>
                      </a:lnTo>
                      <a:cubicBezTo>
                        <a:pt x="9706" y="3979"/>
                        <a:pt x="9679" y="3988"/>
                        <a:pt x="9662" y="4015"/>
                      </a:cubicBezTo>
                      <a:lnTo>
                        <a:pt x="9662" y="4015"/>
                      </a:lnTo>
                      <a:lnTo>
                        <a:pt x="7538" y="3230"/>
                      </a:lnTo>
                      <a:cubicBezTo>
                        <a:pt x="7538" y="3230"/>
                        <a:pt x="7538" y="3230"/>
                        <a:pt x="7538" y="3230"/>
                      </a:cubicBezTo>
                      <a:lnTo>
                        <a:pt x="7538" y="3230"/>
                      </a:lnTo>
                      <a:cubicBezTo>
                        <a:pt x="7538" y="3212"/>
                        <a:pt x="7530" y="3194"/>
                        <a:pt x="7530" y="3185"/>
                      </a:cubicBezTo>
                      <a:lnTo>
                        <a:pt x="7530" y="3185"/>
                      </a:lnTo>
                      <a:lnTo>
                        <a:pt x="8921" y="1704"/>
                      </a:lnTo>
                      <a:cubicBezTo>
                        <a:pt x="8930" y="1713"/>
                        <a:pt x="8948" y="1713"/>
                        <a:pt x="8966" y="1713"/>
                      </a:cubicBezTo>
                      <a:lnTo>
                        <a:pt x="8966" y="1713"/>
                      </a:lnTo>
                      <a:cubicBezTo>
                        <a:pt x="9001" y="1713"/>
                        <a:pt x="9037" y="1687"/>
                        <a:pt x="9055" y="1651"/>
                      </a:cubicBezTo>
                      <a:moveTo>
                        <a:pt x="10759" y="1883"/>
                      </a:moveTo>
                      <a:cubicBezTo>
                        <a:pt x="10759" y="1883"/>
                        <a:pt x="10759" y="1883"/>
                        <a:pt x="10759" y="1883"/>
                      </a:cubicBezTo>
                      <a:lnTo>
                        <a:pt x="10759" y="1883"/>
                      </a:lnTo>
                      <a:cubicBezTo>
                        <a:pt x="10857" y="2133"/>
                        <a:pt x="11098" y="2811"/>
                        <a:pt x="11276" y="3328"/>
                      </a:cubicBezTo>
                      <a:lnTo>
                        <a:pt x="11276" y="3328"/>
                      </a:lnTo>
                      <a:cubicBezTo>
                        <a:pt x="11258" y="3337"/>
                        <a:pt x="11250" y="3364"/>
                        <a:pt x="11241" y="3382"/>
                      </a:cubicBezTo>
                      <a:lnTo>
                        <a:pt x="11241" y="3382"/>
                      </a:lnTo>
                      <a:cubicBezTo>
                        <a:pt x="10928" y="3453"/>
                        <a:pt x="10126" y="3845"/>
                        <a:pt x="9813" y="4006"/>
                      </a:cubicBezTo>
                      <a:lnTo>
                        <a:pt x="9813" y="4006"/>
                      </a:lnTo>
                      <a:cubicBezTo>
                        <a:pt x="9804" y="4006"/>
                        <a:pt x="9804" y="4006"/>
                        <a:pt x="9804" y="4006"/>
                      </a:cubicBezTo>
                      <a:lnTo>
                        <a:pt x="9804" y="4006"/>
                      </a:lnTo>
                      <a:lnTo>
                        <a:pt x="10732" y="1883"/>
                      </a:lnTo>
                      <a:cubicBezTo>
                        <a:pt x="10732" y="1883"/>
                        <a:pt x="10741" y="1883"/>
                        <a:pt x="10741" y="1883"/>
                      </a:cubicBezTo>
                      <a:lnTo>
                        <a:pt x="10741" y="1883"/>
                      </a:lnTo>
                      <a:cubicBezTo>
                        <a:pt x="10750" y="1883"/>
                        <a:pt x="10750" y="1883"/>
                        <a:pt x="10759" y="1883"/>
                      </a:cubicBezTo>
                      <a:close/>
                      <a:moveTo>
                        <a:pt x="4755" y="2070"/>
                      </a:moveTo>
                      <a:lnTo>
                        <a:pt x="5692" y="2177"/>
                      </a:lnTo>
                      <a:cubicBezTo>
                        <a:pt x="5692" y="2195"/>
                        <a:pt x="5701" y="2213"/>
                        <a:pt x="5719" y="2222"/>
                      </a:cubicBezTo>
                      <a:lnTo>
                        <a:pt x="5719" y="2222"/>
                      </a:lnTo>
                      <a:lnTo>
                        <a:pt x="4719" y="4077"/>
                      </a:lnTo>
                      <a:cubicBezTo>
                        <a:pt x="4719" y="4077"/>
                        <a:pt x="4710" y="4077"/>
                        <a:pt x="4710" y="4077"/>
                      </a:cubicBezTo>
                      <a:lnTo>
                        <a:pt x="4710" y="4077"/>
                      </a:lnTo>
                      <a:cubicBezTo>
                        <a:pt x="4693" y="4077"/>
                        <a:pt x="4684" y="4077"/>
                        <a:pt x="4666" y="4086"/>
                      </a:cubicBezTo>
                      <a:lnTo>
                        <a:pt x="4666" y="4086"/>
                      </a:lnTo>
                      <a:lnTo>
                        <a:pt x="3765" y="3043"/>
                      </a:lnTo>
                      <a:cubicBezTo>
                        <a:pt x="3774" y="3025"/>
                        <a:pt x="3774" y="3007"/>
                        <a:pt x="3774" y="2998"/>
                      </a:cubicBezTo>
                      <a:lnTo>
                        <a:pt x="3774" y="2998"/>
                      </a:lnTo>
                      <a:cubicBezTo>
                        <a:pt x="3774" y="2980"/>
                        <a:pt x="3774" y="2962"/>
                        <a:pt x="3765" y="2944"/>
                      </a:cubicBezTo>
                      <a:lnTo>
                        <a:pt x="3765" y="2944"/>
                      </a:lnTo>
                      <a:lnTo>
                        <a:pt x="4621" y="2115"/>
                      </a:lnTo>
                      <a:cubicBezTo>
                        <a:pt x="4630" y="2124"/>
                        <a:pt x="4648" y="2133"/>
                        <a:pt x="4666" y="2133"/>
                      </a:cubicBezTo>
                      <a:lnTo>
                        <a:pt x="4666" y="2133"/>
                      </a:lnTo>
                      <a:cubicBezTo>
                        <a:pt x="4702" y="2133"/>
                        <a:pt x="4737" y="2106"/>
                        <a:pt x="4755" y="2070"/>
                      </a:cubicBezTo>
                      <a:close/>
                      <a:moveTo>
                        <a:pt x="1017" y="4862"/>
                      </a:moveTo>
                      <a:lnTo>
                        <a:pt x="464" y="3069"/>
                      </a:lnTo>
                      <a:cubicBezTo>
                        <a:pt x="473" y="3069"/>
                        <a:pt x="473" y="3060"/>
                        <a:pt x="482" y="3052"/>
                      </a:cubicBezTo>
                      <a:lnTo>
                        <a:pt x="482" y="3052"/>
                      </a:lnTo>
                      <a:lnTo>
                        <a:pt x="3024" y="4238"/>
                      </a:lnTo>
                      <a:cubicBezTo>
                        <a:pt x="3024" y="4247"/>
                        <a:pt x="3015" y="4265"/>
                        <a:pt x="3015" y="4274"/>
                      </a:cubicBezTo>
                      <a:lnTo>
                        <a:pt x="3015" y="4274"/>
                      </a:lnTo>
                      <a:lnTo>
                        <a:pt x="1089" y="4898"/>
                      </a:lnTo>
                      <a:cubicBezTo>
                        <a:pt x="1071" y="4871"/>
                        <a:pt x="1044" y="4862"/>
                        <a:pt x="1017" y="4862"/>
                      </a:cubicBezTo>
                      <a:close/>
                      <a:moveTo>
                        <a:pt x="3720" y="3087"/>
                      </a:moveTo>
                      <a:lnTo>
                        <a:pt x="4621" y="4131"/>
                      </a:lnTo>
                      <a:cubicBezTo>
                        <a:pt x="4612" y="4140"/>
                        <a:pt x="4612" y="4158"/>
                        <a:pt x="4612" y="4176"/>
                      </a:cubicBezTo>
                      <a:lnTo>
                        <a:pt x="4612" y="4176"/>
                      </a:lnTo>
                      <a:cubicBezTo>
                        <a:pt x="4612" y="4211"/>
                        <a:pt x="4630" y="4247"/>
                        <a:pt x="4666" y="4265"/>
                      </a:cubicBezTo>
                      <a:lnTo>
                        <a:pt x="4666" y="4265"/>
                      </a:lnTo>
                      <a:lnTo>
                        <a:pt x="4639" y="4497"/>
                      </a:lnTo>
                      <a:cubicBezTo>
                        <a:pt x="4621" y="4515"/>
                        <a:pt x="4612" y="4541"/>
                        <a:pt x="4612" y="4568"/>
                      </a:cubicBezTo>
                      <a:lnTo>
                        <a:pt x="4612" y="4568"/>
                      </a:lnTo>
                      <a:cubicBezTo>
                        <a:pt x="4612" y="4568"/>
                        <a:pt x="4612" y="4568"/>
                        <a:pt x="4612" y="4568"/>
                      </a:cubicBezTo>
                      <a:lnTo>
                        <a:pt x="4612" y="4568"/>
                      </a:lnTo>
                      <a:lnTo>
                        <a:pt x="2418" y="6156"/>
                      </a:lnTo>
                      <a:lnTo>
                        <a:pt x="3131" y="4390"/>
                      </a:lnTo>
                      <a:cubicBezTo>
                        <a:pt x="3176" y="4381"/>
                        <a:pt x="3212" y="4336"/>
                        <a:pt x="3212" y="4292"/>
                      </a:cubicBezTo>
                      <a:lnTo>
                        <a:pt x="3212" y="4292"/>
                      </a:lnTo>
                      <a:cubicBezTo>
                        <a:pt x="3212" y="4265"/>
                        <a:pt x="3203" y="4247"/>
                        <a:pt x="3194" y="4229"/>
                      </a:cubicBezTo>
                      <a:lnTo>
                        <a:pt x="3194" y="4229"/>
                      </a:lnTo>
                      <a:lnTo>
                        <a:pt x="3667" y="3096"/>
                      </a:lnTo>
                      <a:cubicBezTo>
                        <a:pt x="3667" y="3096"/>
                        <a:pt x="3676" y="3096"/>
                        <a:pt x="3676" y="3096"/>
                      </a:cubicBezTo>
                      <a:lnTo>
                        <a:pt x="3676" y="3096"/>
                      </a:lnTo>
                      <a:cubicBezTo>
                        <a:pt x="3693" y="3096"/>
                        <a:pt x="3711" y="3087"/>
                        <a:pt x="3720" y="3087"/>
                      </a:cubicBezTo>
                      <a:moveTo>
                        <a:pt x="187" y="4889"/>
                      </a:moveTo>
                      <a:cubicBezTo>
                        <a:pt x="179" y="4862"/>
                        <a:pt x="152" y="4836"/>
                        <a:pt x="125" y="4827"/>
                      </a:cubicBezTo>
                      <a:lnTo>
                        <a:pt x="125" y="4827"/>
                      </a:lnTo>
                      <a:lnTo>
                        <a:pt x="411" y="3123"/>
                      </a:lnTo>
                      <a:lnTo>
                        <a:pt x="955" y="4880"/>
                      </a:lnTo>
                      <a:cubicBezTo>
                        <a:pt x="946" y="4889"/>
                        <a:pt x="928" y="4907"/>
                        <a:pt x="919" y="4916"/>
                      </a:cubicBezTo>
                      <a:lnTo>
                        <a:pt x="919" y="4916"/>
                      </a:lnTo>
                      <a:close/>
                      <a:moveTo>
                        <a:pt x="7512" y="3292"/>
                      </a:moveTo>
                      <a:lnTo>
                        <a:pt x="9608" y="4060"/>
                      </a:lnTo>
                      <a:lnTo>
                        <a:pt x="7654" y="4345"/>
                      </a:lnTo>
                      <a:cubicBezTo>
                        <a:pt x="7637" y="4318"/>
                        <a:pt x="7610" y="4300"/>
                        <a:pt x="7574" y="4300"/>
                      </a:cubicBezTo>
                      <a:lnTo>
                        <a:pt x="7574" y="4300"/>
                      </a:lnTo>
                      <a:cubicBezTo>
                        <a:pt x="7530" y="4300"/>
                        <a:pt x="7494" y="4327"/>
                        <a:pt x="7476" y="4363"/>
                      </a:cubicBezTo>
                      <a:lnTo>
                        <a:pt x="7476" y="4363"/>
                      </a:lnTo>
                      <a:lnTo>
                        <a:pt x="4826" y="4532"/>
                      </a:lnTo>
                      <a:lnTo>
                        <a:pt x="7369" y="3292"/>
                      </a:lnTo>
                      <a:cubicBezTo>
                        <a:pt x="7387" y="3310"/>
                        <a:pt x="7414" y="3328"/>
                        <a:pt x="7440" y="3328"/>
                      </a:cubicBezTo>
                      <a:lnTo>
                        <a:pt x="7440" y="3328"/>
                      </a:lnTo>
                      <a:cubicBezTo>
                        <a:pt x="7467" y="3328"/>
                        <a:pt x="7494" y="3310"/>
                        <a:pt x="7512" y="3292"/>
                      </a:cubicBezTo>
                      <a:close/>
                      <a:moveTo>
                        <a:pt x="9822" y="4131"/>
                      </a:moveTo>
                      <a:cubicBezTo>
                        <a:pt x="9831" y="4122"/>
                        <a:pt x="9840" y="4095"/>
                        <a:pt x="9840" y="4077"/>
                      </a:cubicBezTo>
                      <a:lnTo>
                        <a:pt x="9840" y="4077"/>
                      </a:lnTo>
                      <a:cubicBezTo>
                        <a:pt x="9840" y="4069"/>
                        <a:pt x="9840" y="4069"/>
                        <a:pt x="9840" y="4060"/>
                      </a:cubicBezTo>
                      <a:lnTo>
                        <a:pt x="9840" y="4060"/>
                      </a:lnTo>
                      <a:cubicBezTo>
                        <a:pt x="10420" y="3774"/>
                        <a:pt x="11027" y="3498"/>
                        <a:pt x="11250" y="3444"/>
                      </a:cubicBezTo>
                      <a:lnTo>
                        <a:pt x="11250" y="3444"/>
                      </a:lnTo>
                      <a:cubicBezTo>
                        <a:pt x="11250" y="3453"/>
                        <a:pt x="11258" y="3462"/>
                        <a:pt x="11267" y="3471"/>
                      </a:cubicBezTo>
                      <a:lnTo>
                        <a:pt x="11267" y="3471"/>
                      </a:lnTo>
                      <a:lnTo>
                        <a:pt x="10500" y="5032"/>
                      </a:lnTo>
                      <a:cubicBezTo>
                        <a:pt x="10491" y="5032"/>
                        <a:pt x="10491" y="5032"/>
                        <a:pt x="10482" y="5032"/>
                      </a:cubicBezTo>
                      <a:lnTo>
                        <a:pt x="10482" y="5032"/>
                      </a:lnTo>
                      <a:cubicBezTo>
                        <a:pt x="10473" y="5032"/>
                        <a:pt x="10465" y="5032"/>
                        <a:pt x="10456" y="5032"/>
                      </a:cubicBezTo>
                      <a:lnTo>
                        <a:pt x="10456" y="5032"/>
                      </a:lnTo>
                      <a:close/>
                      <a:moveTo>
                        <a:pt x="7672" y="4408"/>
                      </a:moveTo>
                      <a:lnTo>
                        <a:pt x="9260" y="4176"/>
                      </a:lnTo>
                      <a:lnTo>
                        <a:pt x="9564" y="4131"/>
                      </a:lnTo>
                      <a:lnTo>
                        <a:pt x="6843" y="5567"/>
                      </a:lnTo>
                      <a:lnTo>
                        <a:pt x="7530" y="4488"/>
                      </a:lnTo>
                      <a:cubicBezTo>
                        <a:pt x="7547" y="4488"/>
                        <a:pt x="7556" y="4497"/>
                        <a:pt x="7574" y="4497"/>
                      </a:cubicBezTo>
                      <a:lnTo>
                        <a:pt x="7574" y="4497"/>
                      </a:lnTo>
                      <a:cubicBezTo>
                        <a:pt x="7619" y="4497"/>
                        <a:pt x="7663" y="4452"/>
                        <a:pt x="7672" y="4408"/>
                      </a:cubicBezTo>
                      <a:moveTo>
                        <a:pt x="6860" y="5674"/>
                      </a:moveTo>
                      <a:cubicBezTo>
                        <a:pt x="6860" y="5674"/>
                        <a:pt x="6860" y="5665"/>
                        <a:pt x="6860" y="5656"/>
                      </a:cubicBezTo>
                      <a:lnTo>
                        <a:pt x="6860" y="5656"/>
                      </a:lnTo>
                      <a:cubicBezTo>
                        <a:pt x="6860" y="5648"/>
                        <a:pt x="6860" y="5639"/>
                        <a:pt x="6860" y="5630"/>
                      </a:cubicBezTo>
                      <a:lnTo>
                        <a:pt x="6860" y="5630"/>
                      </a:lnTo>
                      <a:lnTo>
                        <a:pt x="9671" y="4149"/>
                      </a:lnTo>
                      <a:cubicBezTo>
                        <a:pt x="9671" y="4149"/>
                        <a:pt x="9679" y="4149"/>
                        <a:pt x="9679" y="4149"/>
                      </a:cubicBezTo>
                      <a:lnTo>
                        <a:pt x="9679" y="4149"/>
                      </a:lnTo>
                      <a:lnTo>
                        <a:pt x="8689" y="6682"/>
                      </a:lnTo>
                      <a:cubicBezTo>
                        <a:pt x="8689" y="6682"/>
                        <a:pt x="8689" y="6682"/>
                        <a:pt x="8689" y="6682"/>
                      </a:cubicBezTo>
                      <a:lnTo>
                        <a:pt x="8689" y="6682"/>
                      </a:lnTo>
                      <a:cubicBezTo>
                        <a:pt x="8662" y="6682"/>
                        <a:pt x="8645" y="6691"/>
                        <a:pt x="8627" y="6700"/>
                      </a:cubicBezTo>
                      <a:lnTo>
                        <a:pt x="8627" y="6700"/>
                      </a:lnTo>
                      <a:close/>
                      <a:moveTo>
                        <a:pt x="9769" y="4167"/>
                      </a:moveTo>
                      <a:lnTo>
                        <a:pt x="10402" y="5068"/>
                      </a:lnTo>
                      <a:cubicBezTo>
                        <a:pt x="10393" y="5086"/>
                        <a:pt x="10384" y="5103"/>
                        <a:pt x="10384" y="5130"/>
                      </a:cubicBezTo>
                      <a:lnTo>
                        <a:pt x="10384" y="5130"/>
                      </a:lnTo>
                      <a:cubicBezTo>
                        <a:pt x="10384" y="5139"/>
                        <a:pt x="10384" y="5157"/>
                        <a:pt x="10393" y="5166"/>
                      </a:cubicBezTo>
                      <a:lnTo>
                        <a:pt x="10393" y="5166"/>
                      </a:lnTo>
                      <a:lnTo>
                        <a:pt x="8770" y="6665"/>
                      </a:lnTo>
                      <a:lnTo>
                        <a:pt x="9733" y="4176"/>
                      </a:lnTo>
                      <a:cubicBezTo>
                        <a:pt x="9733" y="4176"/>
                        <a:pt x="9742" y="4176"/>
                        <a:pt x="9742" y="4176"/>
                      </a:cubicBezTo>
                      <a:lnTo>
                        <a:pt x="9742" y="4176"/>
                      </a:lnTo>
                      <a:cubicBezTo>
                        <a:pt x="9751" y="4176"/>
                        <a:pt x="9760" y="4176"/>
                        <a:pt x="9769" y="4167"/>
                      </a:cubicBezTo>
                      <a:moveTo>
                        <a:pt x="812" y="6343"/>
                      </a:moveTo>
                      <a:cubicBezTo>
                        <a:pt x="821" y="6334"/>
                        <a:pt x="821" y="6317"/>
                        <a:pt x="821" y="6308"/>
                      </a:cubicBezTo>
                      <a:lnTo>
                        <a:pt x="821" y="6308"/>
                      </a:lnTo>
                      <a:cubicBezTo>
                        <a:pt x="821" y="6272"/>
                        <a:pt x="812" y="6254"/>
                        <a:pt x="794" y="6236"/>
                      </a:cubicBezTo>
                      <a:lnTo>
                        <a:pt x="794" y="6236"/>
                      </a:lnTo>
                      <a:lnTo>
                        <a:pt x="1026" y="5059"/>
                      </a:lnTo>
                      <a:cubicBezTo>
                        <a:pt x="1071" y="5050"/>
                        <a:pt x="1115" y="5014"/>
                        <a:pt x="1115" y="4961"/>
                      </a:cubicBezTo>
                      <a:lnTo>
                        <a:pt x="1115" y="4961"/>
                      </a:lnTo>
                      <a:cubicBezTo>
                        <a:pt x="1115" y="4961"/>
                        <a:pt x="1115" y="4961"/>
                        <a:pt x="1115" y="4952"/>
                      </a:cubicBezTo>
                      <a:lnTo>
                        <a:pt x="1115" y="4952"/>
                      </a:lnTo>
                      <a:lnTo>
                        <a:pt x="3024" y="4336"/>
                      </a:lnTo>
                      <a:cubicBezTo>
                        <a:pt x="3033" y="4354"/>
                        <a:pt x="3051" y="4363"/>
                        <a:pt x="3069" y="4372"/>
                      </a:cubicBezTo>
                      <a:lnTo>
                        <a:pt x="3069" y="4372"/>
                      </a:lnTo>
                      <a:lnTo>
                        <a:pt x="2355" y="6138"/>
                      </a:lnTo>
                      <a:cubicBezTo>
                        <a:pt x="2346" y="6138"/>
                        <a:pt x="2346" y="6138"/>
                        <a:pt x="2346" y="6138"/>
                      </a:cubicBezTo>
                      <a:lnTo>
                        <a:pt x="2346" y="6138"/>
                      </a:lnTo>
                      <a:cubicBezTo>
                        <a:pt x="2293" y="6138"/>
                        <a:pt x="2248" y="6183"/>
                        <a:pt x="2248" y="6236"/>
                      </a:cubicBezTo>
                      <a:lnTo>
                        <a:pt x="2248" y="6236"/>
                      </a:lnTo>
                      <a:cubicBezTo>
                        <a:pt x="2248" y="6281"/>
                        <a:pt x="2275" y="6326"/>
                        <a:pt x="2320" y="6334"/>
                      </a:cubicBezTo>
                      <a:lnTo>
                        <a:pt x="2320" y="6334"/>
                      </a:lnTo>
                      <a:lnTo>
                        <a:pt x="2453" y="7423"/>
                      </a:lnTo>
                      <a:cubicBezTo>
                        <a:pt x="2453" y="7423"/>
                        <a:pt x="2453" y="7423"/>
                        <a:pt x="2453" y="7423"/>
                      </a:cubicBezTo>
                      <a:lnTo>
                        <a:pt x="2453" y="7423"/>
                      </a:lnTo>
                      <a:cubicBezTo>
                        <a:pt x="2195" y="7209"/>
                        <a:pt x="1374" y="6691"/>
                        <a:pt x="812" y="6343"/>
                      </a:cubicBezTo>
                      <a:moveTo>
                        <a:pt x="4800" y="4604"/>
                      </a:moveTo>
                      <a:cubicBezTo>
                        <a:pt x="4800" y="4604"/>
                        <a:pt x="4800" y="4595"/>
                        <a:pt x="4800" y="4595"/>
                      </a:cubicBezTo>
                      <a:lnTo>
                        <a:pt x="4800" y="4595"/>
                      </a:lnTo>
                      <a:lnTo>
                        <a:pt x="7476" y="4425"/>
                      </a:lnTo>
                      <a:cubicBezTo>
                        <a:pt x="7476" y="4434"/>
                        <a:pt x="7485" y="4443"/>
                        <a:pt x="7485" y="4443"/>
                      </a:cubicBezTo>
                      <a:lnTo>
                        <a:pt x="7485" y="4443"/>
                      </a:lnTo>
                      <a:lnTo>
                        <a:pt x="6771" y="5558"/>
                      </a:lnTo>
                      <a:cubicBezTo>
                        <a:pt x="6771" y="5558"/>
                        <a:pt x="6762" y="5558"/>
                        <a:pt x="6762" y="5558"/>
                      </a:cubicBezTo>
                      <a:lnTo>
                        <a:pt x="6762" y="5558"/>
                      </a:lnTo>
                      <a:cubicBezTo>
                        <a:pt x="6736" y="5558"/>
                        <a:pt x="6709" y="5567"/>
                        <a:pt x="6691" y="5585"/>
                      </a:cubicBezTo>
                      <a:lnTo>
                        <a:pt x="6691" y="5585"/>
                      </a:lnTo>
                      <a:close/>
                      <a:moveTo>
                        <a:pt x="2445" y="6236"/>
                      </a:moveTo>
                      <a:cubicBezTo>
                        <a:pt x="2445" y="6236"/>
                        <a:pt x="2445" y="6236"/>
                        <a:pt x="2445" y="6236"/>
                      </a:cubicBezTo>
                      <a:lnTo>
                        <a:pt x="2445" y="6236"/>
                      </a:lnTo>
                      <a:cubicBezTo>
                        <a:pt x="2445" y="6227"/>
                        <a:pt x="2445" y="6227"/>
                        <a:pt x="2445" y="6218"/>
                      </a:cubicBezTo>
                      <a:lnTo>
                        <a:pt x="2445" y="6218"/>
                      </a:lnTo>
                      <a:lnTo>
                        <a:pt x="4630" y="4631"/>
                      </a:lnTo>
                      <a:cubicBezTo>
                        <a:pt x="4648" y="4648"/>
                        <a:pt x="4666" y="4657"/>
                        <a:pt x="4693" y="4666"/>
                      </a:cubicBezTo>
                      <a:lnTo>
                        <a:pt x="4693" y="4666"/>
                      </a:lnTo>
                      <a:lnTo>
                        <a:pt x="6343" y="7048"/>
                      </a:lnTo>
                      <a:cubicBezTo>
                        <a:pt x="6343" y="7048"/>
                        <a:pt x="6343" y="7057"/>
                        <a:pt x="6334" y="7057"/>
                      </a:cubicBezTo>
                      <a:lnTo>
                        <a:pt x="6334" y="7057"/>
                      </a:lnTo>
                      <a:close/>
                      <a:moveTo>
                        <a:pt x="4764" y="4657"/>
                      </a:moveTo>
                      <a:lnTo>
                        <a:pt x="6664" y="5639"/>
                      </a:lnTo>
                      <a:cubicBezTo>
                        <a:pt x="6664" y="5648"/>
                        <a:pt x="6664" y="5656"/>
                        <a:pt x="6664" y="5656"/>
                      </a:cubicBezTo>
                      <a:lnTo>
                        <a:pt x="6664" y="5656"/>
                      </a:lnTo>
                      <a:cubicBezTo>
                        <a:pt x="6664" y="5692"/>
                        <a:pt x="6682" y="5719"/>
                        <a:pt x="6700" y="5737"/>
                      </a:cubicBezTo>
                      <a:lnTo>
                        <a:pt x="6700" y="5737"/>
                      </a:lnTo>
                      <a:lnTo>
                        <a:pt x="6397" y="7012"/>
                      </a:lnTo>
                      <a:cubicBezTo>
                        <a:pt x="6397" y="7012"/>
                        <a:pt x="6397" y="7012"/>
                        <a:pt x="6397" y="7012"/>
                      </a:cubicBezTo>
                      <a:lnTo>
                        <a:pt x="6397" y="7012"/>
                      </a:lnTo>
                      <a:close/>
                      <a:moveTo>
                        <a:pt x="152" y="5005"/>
                      </a:moveTo>
                      <a:cubicBezTo>
                        <a:pt x="170" y="4987"/>
                        <a:pt x="179" y="4970"/>
                        <a:pt x="187" y="4952"/>
                      </a:cubicBezTo>
                      <a:lnTo>
                        <a:pt x="187" y="4952"/>
                      </a:lnTo>
                      <a:lnTo>
                        <a:pt x="919" y="4978"/>
                      </a:lnTo>
                      <a:cubicBezTo>
                        <a:pt x="919" y="5005"/>
                        <a:pt x="937" y="5032"/>
                        <a:pt x="964" y="5041"/>
                      </a:cubicBezTo>
                      <a:lnTo>
                        <a:pt x="964" y="5041"/>
                      </a:lnTo>
                      <a:lnTo>
                        <a:pt x="732" y="6210"/>
                      </a:lnTo>
                      <a:cubicBezTo>
                        <a:pt x="732" y="6210"/>
                        <a:pt x="723" y="6201"/>
                        <a:pt x="723" y="6201"/>
                      </a:cubicBezTo>
                      <a:lnTo>
                        <a:pt x="723" y="6201"/>
                      </a:lnTo>
                      <a:cubicBezTo>
                        <a:pt x="723" y="6201"/>
                        <a:pt x="714" y="6201"/>
                        <a:pt x="714" y="6210"/>
                      </a:cubicBezTo>
                      <a:lnTo>
                        <a:pt x="714" y="6210"/>
                      </a:lnTo>
                      <a:close/>
                      <a:moveTo>
                        <a:pt x="6825" y="5728"/>
                      </a:moveTo>
                      <a:lnTo>
                        <a:pt x="8591" y="6763"/>
                      </a:lnTo>
                      <a:cubicBezTo>
                        <a:pt x="8591" y="6763"/>
                        <a:pt x="8591" y="6772"/>
                        <a:pt x="8591" y="6780"/>
                      </a:cubicBezTo>
                      <a:lnTo>
                        <a:pt x="8591" y="6780"/>
                      </a:lnTo>
                      <a:cubicBezTo>
                        <a:pt x="8591" y="6789"/>
                        <a:pt x="8591" y="6798"/>
                        <a:pt x="8591" y="6807"/>
                      </a:cubicBezTo>
                      <a:lnTo>
                        <a:pt x="8591" y="6807"/>
                      </a:lnTo>
                      <a:lnTo>
                        <a:pt x="6075" y="8707"/>
                      </a:lnTo>
                      <a:cubicBezTo>
                        <a:pt x="6075" y="8707"/>
                        <a:pt x="6066" y="8707"/>
                        <a:pt x="6066" y="8707"/>
                      </a:cubicBezTo>
                      <a:lnTo>
                        <a:pt x="6066" y="8707"/>
                      </a:lnTo>
                      <a:lnTo>
                        <a:pt x="6423" y="7209"/>
                      </a:lnTo>
                      <a:cubicBezTo>
                        <a:pt x="6423" y="7209"/>
                        <a:pt x="6423" y="7209"/>
                        <a:pt x="6423" y="7209"/>
                      </a:cubicBezTo>
                      <a:lnTo>
                        <a:pt x="6423" y="7209"/>
                      </a:lnTo>
                      <a:cubicBezTo>
                        <a:pt x="6477" y="7209"/>
                        <a:pt x="6521" y="7164"/>
                        <a:pt x="6521" y="7111"/>
                      </a:cubicBezTo>
                      <a:lnTo>
                        <a:pt x="6521" y="7111"/>
                      </a:lnTo>
                      <a:cubicBezTo>
                        <a:pt x="6521" y="7075"/>
                        <a:pt x="6504" y="7039"/>
                        <a:pt x="6477" y="7021"/>
                      </a:cubicBezTo>
                      <a:lnTo>
                        <a:pt x="6477" y="7021"/>
                      </a:lnTo>
                      <a:lnTo>
                        <a:pt x="6762" y="5755"/>
                      </a:lnTo>
                      <a:cubicBezTo>
                        <a:pt x="6762" y="5755"/>
                        <a:pt x="6762" y="5755"/>
                        <a:pt x="6762" y="5755"/>
                      </a:cubicBezTo>
                      <a:lnTo>
                        <a:pt x="6762" y="5755"/>
                      </a:lnTo>
                      <a:cubicBezTo>
                        <a:pt x="6789" y="5755"/>
                        <a:pt x="6807" y="5746"/>
                        <a:pt x="6825" y="5728"/>
                      </a:cubicBezTo>
                      <a:moveTo>
                        <a:pt x="2596" y="7512"/>
                      </a:moveTo>
                      <a:cubicBezTo>
                        <a:pt x="2596" y="7512"/>
                        <a:pt x="2596" y="7512"/>
                        <a:pt x="2596" y="7512"/>
                      </a:cubicBezTo>
                      <a:lnTo>
                        <a:pt x="2596" y="7512"/>
                      </a:lnTo>
                      <a:cubicBezTo>
                        <a:pt x="2596" y="7458"/>
                        <a:pt x="2560" y="7423"/>
                        <a:pt x="2516" y="7414"/>
                      </a:cubicBezTo>
                      <a:lnTo>
                        <a:pt x="2516" y="7414"/>
                      </a:lnTo>
                      <a:lnTo>
                        <a:pt x="2382" y="6326"/>
                      </a:lnTo>
                      <a:cubicBezTo>
                        <a:pt x="2400" y="6317"/>
                        <a:pt x="2409" y="6308"/>
                        <a:pt x="2418" y="6299"/>
                      </a:cubicBezTo>
                      <a:lnTo>
                        <a:pt x="2418" y="6299"/>
                      </a:lnTo>
                      <a:lnTo>
                        <a:pt x="6316" y="7119"/>
                      </a:lnTo>
                      <a:lnTo>
                        <a:pt x="4113" y="8003"/>
                      </a:lnTo>
                      <a:cubicBezTo>
                        <a:pt x="4095" y="7976"/>
                        <a:pt x="4068" y="7967"/>
                        <a:pt x="4032" y="7967"/>
                      </a:cubicBezTo>
                      <a:lnTo>
                        <a:pt x="4032" y="7967"/>
                      </a:lnTo>
                      <a:cubicBezTo>
                        <a:pt x="4006" y="7967"/>
                        <a:pt x="3979" y="7976"/>
                        <a:pt x="3961" y="8003"/>
                      </a:cubicBezTo>
                      <a:lnTo>
                        <a:pt x="3961" y="8003"/>
                      </a:lnTo>
                      <a:close/>
                      <a:moveTo>
                        <a:pt x="4131" y="8074"/>
                      </a:moveTo>
                      <a:cubicBezTo>
                        <a:pt x="4131" y="8065"/>
                        <a:pt x="4131" y="8065"/>
                        <a:pt x="4131" y="8065"/>
                      </a:cubicBezTo>
                      <a:lnTo>
                        <a:pt x="4131" y="8065"/>
                      </a:lnTo>
                      <a:cubicBezTo>
                        <a:pt x="4131" y="8065"/>
                        <a:pt x="4131" y="8056"/>
                        <a:pt x="4131" y="8056"/>
                      </a:cubicBezTo>
                      <a:lnTo>
                        <a:pt x="4131" y="8056"/>
                      </a:lnTo>
                      <a:lnTo>
                        <a:pt x="6343" y="7173"/>
                      </a:lnTo>
                      <a:cubicBezTo>
                        <a:pt x="6352" y="7173"/>
                        <a:pt x="6352" y="7182"/>
                        <a:pt x="6361" y="7182"/>
                      </a:cubicBezTo>
                      <a:lnTo>
                        <a:pt x="6361" y="7182"/>
                      </a:lnTo>
                      <a:lnTo>
                        <a:pt x="6004" y="8690"/>
                      </a:lnTo>
                      <a:cubicBezTo>
                        <a:pt x="5977" y="8699"/>
                        <a:pt x="5959" y="8707"/>
                        <a:pt x="5942" y="8725"/>
                      </a:cubicBezTo>
                      <a:lnTo>
                        <a:pt x="5942" y="87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lIns="91425" tIns="91425" rIns="91425" bIns="91425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sz="1800" i="1" kern="0">
                    <a:latin typeface="Courier New" panose="02070309020205020404" pitchFamily="49" charset="0"/>
                    <a:ea typeface="Arial"/>
                    <a:cs typeface="Courier New" panose="02070309020205020404" pitchFamily="49" charset="0"/>
                    <a:sym typeface="Arial"/>
                  </a:endParaRPr>
                </a:p>
              </p:txBody>
            </p:sp>
          </p:grpSp>
          <p:sp>
            <p:nvSpPr>
              <p:cNvPr id="450" name="Google Shape;450;p33">
                <a:extLst>
                  <a:ext uri="{FF2B5EF4-FFF2-40B4-BE49-F238E27FC236}">
                    <a16:creationId xmlns:a16="http://schemas.microsoft.com/office/drawing/2014/main" id="{112846D5-F74C-0CE5-5E7D-9588A0F6AB02}"/>
                  </a:ext>
                </a:extLst>
              </p:cNvPr>
              <p:cNvSpPr/>
              <p:nvPr/>
            </p:nvSpPr>
            <p:spPr>
              <a:xfrm>
                <a:off x="4567290" y="4086739"/>
                <a:ext cx="946024" cy="728327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16674" extrusionOk="0">
                    <a:moveTo>
                      <a:pt x="10260" y="9"/>
                    </a:moveTo>
                    <a:cubicBezTo>
                      <a:pt x="3025" y="152"/>
                      <a:pt x="1" y="1954"/>
                      <a:pt x="1" y="1954"/>
                    </a:cubicBezTo>
                    <a:lnTo>
                      <a:pt x="1" y="1954"/>
                    </a:lnTo>
                    <a:lnTo>
                      <a:pt x="3578" y="13507"/>
                    </a:lnTo>
                    <a:cubicBezTo>
                      <a:pt x="3578" y="13507"/>
                      <a:pt x="3587" y="13569"/>
                      <a:pt x="3694" y="13641"/>
                    </a:cubicBezTo>
                    <a:lnTo>
                      <a:pt x="3694" y="13641"/>
                    </a:lnTo>
                    <a:cubicBezTo>
                      <a:pt x="3801" y="13712"/>
                      <a:pt x="8868" y="16594"/>
                      <a:pt x="8868" y="16594"/>
                    </a:cubicBezTo>
                    <a:lnTo>
                      <a:pt x="8868" y="16594"/>
                    </a:lnTo>
                    <a:cubicBezTo>
                      <a:pt x="8868" y="16594"/>
                      <a:pt x="9145" y="16674"/>
                      <a:pt x="9395" y="16531"/>
                    </a:cubicBezTo>
                    <a:lnTo>
                      <a:pt x="9395" y="16531"/>
                    </a:lnTo>
                    <a:cubicBezTo>
                      <a:pt x="9644" y="16388"/>
                      <a:pt x="18904" y="11018"/>
                      <a:pt x="18904" y="11018"/>
                    </a:cubicBezTo>
                    <a:lnTo>
                      <a:pt x="18904" y="11018"/>
                    </a:lnTo>
                    <a:lnTo>
                      <a:pt x="19056" y="10831"/>
                    </a:lnTo>
                    <a:lnTo>
                      <a:pt x="21661" y="1606"/>
                    </a:lnTo>
                    <a:cubicBezTo>
                      <a:pt x="21661" y="1606"/>
                      <a:pt x="17816" y="0"/>
                      <a:pt x="11107" y="0"/>
                    </a:cubicBezTo>
                    <a:lnTo>
                      <a:pt x="11107" y="0"/>
                    </a:lnTo>
                    <a:cubicBezTo>
                      <a:pt x="10831" y="0"/>
                      <a:pt x="10545" y="0"/>
                      <a:pt x="10260" y="9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alpha val="70000"/>
                    </a:schemeClr>
                  </a:gs>
                  <a:gs pos="83000">
                    <a:srgbClr val="FFFFFF">
                      <a:alpha val="0"/>
                      <a:alpha val="70000"/>
                    </a:srgbClr>
                  </a:gs>
                  <a:gs pos="100000">
                    <a:srgbClr val="FFFFFF">
                      <a:alpha val="0"/>
                      <a:alpha val="7000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sz="1800" i="1" kern="0">
                  <a:latin typeface="Courier New" panose="02070309020205020404" pitchFamily="49" charset="0"/>
                  <a:ea typeface="Arial"/>
                  <a:cs typeface="Courier New" panose="02070309020205020404" pitchFamily="49" charset="0"/>
                  <a:sym typeface="Arial"/>
                </a:endParaRPr>
              </a:p>
            </p:txBody>
          </p:sp>
        </p:grpSp>
        <p:sp>
          <p:nvSpPr>
            <p:cNvPr id="451" name="Google Shape;451;p33">
              <a:extLst>
                <a:ext uri="{FF2B5EF4-FFF2-40B4-BE49-F238E27FC236}">
                  <a16:creationId xmlns:a16="http://schemas.microsoft.com/office/drawing/2014/main" id="{F5EED19A-2FC1-E579-132E-2B9869F45AE1}"/>
                </a:ext>
              </a:extLst>
            </p:cNvPr>
            <p:cNvSpPr/>
            <p:nvPr/>
          </p:nvSpPr>
          <p:spPr>
            <a:xfrm>
              <a:off x="1229047" y="4198090"/>
              <a:ext cx="238346" cy="238372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  <p:sp>
          <p:nvSpPr>
            <p:cNvPr id="452" name="Google Shape;452;p33">
              <a:extLst>
                <a:ext uri="{FF2B5EF4-FFF2-40B4-BE49-F238E27FC236}">
                  <a16:creationId xmlns:a16="http://schemas.microsoft.com/office/drawing/2014/main" id="{F04CAB8F-B5DC-1180-9986-D246D0655CB7}"/>
                </a:ext>
              </a:extLst>
            </p:cNvPr>
            <p:cNvSpPr/>
            <p:nvPr/>
          </p:nvSpPr>
          <p:spPr>
            <a:xfrm>
              <a:off x="383078" y="2950667"/>
              <a:ext cx="660023" cy="660100"/>
            </a:xfrm>
            <a:custGeom>
              <a:avLst/>
              <a:gdLst/>
              <a:ahLst/>
              <a:cxnLst/>
              <a:rect l="l" t="t" r="r" b="b"/>
              <a:pathLst>
                <a:path w="4809" h="4810" extrusionOk="0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i="1" kern="0"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endParaRPr>
            </a:p>
          </p:txBody>
        </p:sp>
      </p:grpSp>
      <p:sp>
        <p:nvSpPr>
          <p:cNvPr id="34822" name="Google Shape;391;p31">
            <a:extLst>
              <a:ext uri="{FF2B5EF4-FFF2-40B4-BE49-F238E27FC236}">
                <a16:creationId xmlns:a16="http://schemas.microsoft.com/office/drawing/2014/main" id="{BAB95F3C-964F-61D5-1B80-582C9C218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486" y="3306199"/>
            <a:ext cx="6224475" cy="111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048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048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000"/>
              <a:buFont typeface="Bebas Neue" panose="020B0606020202050201" pitchFamily="34" charset="77"/>
              <a:buNone/>
            </a:pP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Proiectarea</a:t>
            </a:r>
            <a: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</a:t>
            </a:r>
            <a:r>
              <a:rPr lang="en-GB" altLang="en-RO" sz="36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detaliată</a:t>
            </a:r>
            <a:r>
              <a:rPr lang="en-GB" altLang="en-RO" sz="3600" i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 a </a:t>
            </a:r>
            <a:r>
              <a:rPr lang="en-GB" altLang="en-RO" sz="3200" i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rispace" pitchFamily="2" charset="0"/>
              </a:rPr>
              <a:t>aplicației</a:t>
            </a:r>
            <a:endParaRPr lang="en-GB" altLang="en-RO" sz="3600" i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  <a:sym typeface="Trispace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App Pitch Deck Red Variant by Slidesgo">
  <a:themeElements>
    <a:clrScheme name="Simple Light">
      <a:dk1>
        <a:srgbClr val="FFFFFF"/>
      </a:dk1>
      <a:lt1>
        <a:srgbClr val="271516"/>
      </a:lt1>
      <a:dk2>
        <a:srgbClr val="FFE3E5"/>
      </a:dk2>
      <a:lt2>
        <a:srgbClr val="E14958"/>
      </a:lt2>
      <a:accent1>
        <a:srgbClr val="411016"/>
      </a:accent1>
      <a:accent2>
        <a:srgbClr val="B94C2D"/>
      </a:accent2>
      <a:accent3>
        <a:srgbClr val="E65C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999</Words>
  <Application>Microsoft Macintosh PowerPoint</Application>
  <PresentationFormat>On-screen Show (16:9)</PresentationFormat>
  <Paragraphs>190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PT Sans</vt:lpstr>
      <vt:lpstr>Maven Pro</vt:lpstr>
      <vt:lpstr>American Typewriter</vt:lpstr>
      <vt:lpstr>Bebas Neue</vt:lpstr>
      <vt:lpstr>Wingdings</vt:lpstr>
      <vt:lpstr>Courier New</vt:lpstr>
      <vt:lpstr>Trispace</vt:lpstr>
      <vt:lpstr>AI App Pitch Deck Red Variant by Slidesgo</vt:lpstr>
      <vt:lpstr>APLICAȚIE UTILITARĂ PENTRU ASISTAREA PERSOANELOR CU PROBLEME DE MOBILITATE</vt:lpstr>
      <vt:lpstr>STRUCTURA PREZENTĂRII</vt:lpstr>
      <vt:lpstr>Cerințele și  specificațiile aplicației </vt:lpstr>
      <vt:lpstr>CERINȚE</vt:lpstr>
      <vt:lpstr>Proiectarea  arhitecturală a aplicației</vt:lpstr>
      <vt:lpstr>Platforma</vt:lpstr>
      <vt:lpstr>PowerPoint Presentation</vt:lpstr>
      <vt:lpstr>Integrarea Mobile-Backend-Web</vt:lpstr>
      <vt:lpstr>03</vt:lpstr>
      <vt:lpstr>Funcționalitățile principale ale aplicației mobile</vt:lpstr>
      <vt:lpstr>Funcționalitățile Platformei Web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05</vt:lpstr>
      <vt:lpstr>PowerPoint Presentation</vt:lpstr>
      <vt:lpstr>06</vt:lpstr>
      <vt:lpstr>PowerPoint Presentation</vt:lpstr>
      <vt:lpstr>07</vt:lpstr>
      <vt:lpstr>PowerPoint Presentation</vt:lpstr>
      <vt:lpstr>08</vt:lpstr>
      <vt:lpstr>PowerPoint Presentation</vt:lpstr>
      <vt:lpstr>09</vt:lpstr>
      <vt:lpstr>1. Pacientul raspunde si se simte bine</vt:lpstr>
      <vt:lpstr>2. Pacientul raspunde si nu se simte bine</vt:lpstr>
      <vt:lpstr>PowerPoint Presentation</vt:lpstr>
      <vt:lpstr>10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Anda-Roxana Iacinschi</cp:lastModifiedBy>
  <cp:revision>19</cp:revision>
  <dcterms:modified xsi:type="dcterms:W3CDTF">2025-02-02T19:02:39Z</dcterms:modified>
</cp:coreProperties>
</file>